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sldIdLst>
    <p:sldId id="256" r:id="rId2"/>
    <p:sldId id="257" r:id="rId3"/>
    <p:sldId id="259" r:id="rId4"/>
    <p:sldId id="258" r:id="rId5"/>
    <p:sldId id="260" r:id="rId6"/>
    <p:sldId id="261" r:id="rId7"/>
    <p:sldId id="262" r:id="rId8"/>
    <p:sldId id="263" r:id="rId9"/>
    <p:sldId id="264" r:id="rId10"/>
    <p:sldId id="265" r:id="rId11"/>
    <p:sldId id="272" r:id="rId12"/>
    <p:sldId id="266" r:id="rId13"/>
    <p:sldId id="274" r:id="rId14"/>
    <p:sldId id="273" r:id="rId15"/>
    <p:sldId id="275" r:id="rId16"/>
    <p:sldId id="276" r:id="rId17"/>
    <p:sldId id="277" r:id="rId18"/>
    <p:sldId id="278" r:id="rId19"/>
    <p:sldId id="280" r:id="rId20"/>
    <p:sldId id="279" r:id="rId21"/>
    <p:sldId id="281" r:id="rId22"/>
    <p:sldId id="282" r:id="rId23"/>
    <p:sldId id="283" r:id="rId24"/>
    <p:sldId id="284" r:id="rId25"/>
    <p:sldId id="285" r:id="rId26"/>
    <p:sldId id="286" r:id="rId27"/>
    <p:sldId id="287" r:id="rId28"/>
    <p:sldId id="288" r:id="rId29"/>
    <p:sldId id="27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6709"/>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56" y="-27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A8C303-54CF-46B6-B6C8-871C7AD859CC}" type="datetimeFigureOut">
              <a:rPr lang="en-IN" smtClean="0"/>
              <a:t>24-04-2024</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96284A-7100-4437-8C8C-0ECCAB9888DF}" type="slidenum">
              <a:rPr lang="en-IN" smtClean="0"/>
              <a:t>‹#›</a:t>
            </a:fld>
            <a:endParaRPr lang="en-IN" dirty="0"/>
          </a:p>
        </p:txBody>
      </p:sp>
    </p:spTree>
    <p:extLst>
      <p:ext uri="{BB962C8B-B14F-4D97-AF65-F5344CB8AC3E}">
        <p14:creationId xmlns:p14="http://schemas.microsoft.com/office/powerpoint/2010/main" val="2557844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5896284A-7100-4437-8C8C-0ECCAB9888DF}" type="slidenum">
              <a:rPr lang="en-IN" smtClean="0"/>
              <a:t>1</a:t>
            </a:fld>
            <a:endParaRPr lang="en-IN" dirty="0"/>
          </a:p>
        </p:txBody>
      </p:sp>
    </p:spTree>
    <p:extLst>
      <p:ext uri="{BB962C8B-B14F-4D97-AF65-F5344CB8AC3E}">
        <p14:creationId xmlns:p14="http://schemas.microsoft.com/office/powerpoint/2010/main" val="1403300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5896284A-7100-4437-8C8C-0ECCAB9888DF}" type="slidenum">
              <a:rPr lang="en-IN" smtClean="0"/>
              <a:t>4</a:t>
            </a:fld>
            <a:endParaRPr lang="en-IN" dirty="0"/>
          </a:p>
        </p:txBody>
      </p:sp>
    </p:spTree>
    <p:extLst>
      <p:ext uri="{BB962C8B-B14F-4D97-AF65-F5344CB8AC3E}">
        <p14:creationId xmlns:p14="http://schemas.microsoft.com/office/powerpoint/2010/main" val="4291455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AFA15D9-8639-480A-B28A-C36BBCE77816}" type="datetime1">
              <a:rPr lang="en-IN" smtClean="0"/>
              <a:t>24-04-2024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D018A5D0-D90D-4974-8ED5-EC59642B07DF}" type="slidenum">
              <a:rPr lang="en-IN" smtClean="0"/>
              <a:t>‹#›</a:t>
            </a:fld>
            <a:endParaRPr lang="en-IN" dirty="0"/>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A7CF9E-FE5F-4946-8157-04302274A5DD}" type="datetime1">
              <a:rPr lang="en-IN" smtClean="0"/>
              <a:t>24-04-2024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D018A5D0-D90D-4974-8ED5-EC59642B07DF}" type="slidenum">
              <a:rPr lang="en-IN" smtClean="0"/>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675A80-04F7-40BA-9E2B-A0598B29EF63}" type="datetime1">
              <a:rPr lang="en-IN" smtClean="0"/>
              <a:t>24-04-2024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D018A5D0-D90D-4974-8ED5-EC59642B07DF}" type="slidenum">
              <a:rPr lang="en-IN" smtClean="0"/>
              <a:t>‹#›</a:t>
            </a:fld>
            <a:endParaRPr lang="en-IN" dirty="0"/>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5DFDB0-EB5F-4280-8149-DDDB424073D6}" type="datetime1">
              <a:rPr lang="en-IN" smtClean="0"/>
              <a:t>24-04-2024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D018A5D0-D90D-4974-8ED5-EC59642B07DF}" type="slidenum">
              <a:rPr lang="en-IN" smtClean="0"/>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6FB837-AE72-4BB6-BB55-192A50B49301}" type="datetime1">
              <a:rPr lang="en-IN" smtClean="0"/>
              <a:t>24-04-2024</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D018A5D0-D90D-4974-8ED5-EC59642B07DF}" type="slidenum">
              <a:rPr lang="en-IN" smtClean="0"/>
              <a:t>‹#›</a:t>
            </a:fld>
            <a:endParaRPr lang="en-IN" dirty="0"/>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7CF126F-96C5-404C-B4A4-EE202C27FAB9}" type="datetime1">
              <a:rPr lang="en-IN" smtClean="0"/>
              <a:t>24-04-2024</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D018A5D0-D90D-4974-8ED5-EC59642B07DF}" type="slidenum">
              <a:rPr lang="en-IN" smtClean="0"/>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4EF397-BF52-4B45-8BC4-6270A4F8FC01}" type="datetime1">
              <a:rPr lang="en-IN" smtClean="0"/>
              <a:t>24-04-2024</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D018A5D0-D90D-4974-8ED5-EC59642B07DF}" type="slidenum">
              <a:rPr lang="en-IN" smtClean="0"/>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5F73E3-14BB-4F77-A2DD-43699712B84D}" type="datetime1">
              <a:rPr lang="en-IN" smtClean="0"/>
              <a:t>24-04-2024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D018A5D0-D90D-4974-8ED5-EC59642B07DF}" type="slidenum">
              <a:rPr lang="en-IN" smtClean="0"/>
              <a:t>‹#›</a:t>
            </a:fld>
            <a:endParaRPr lang="en-IN" dirty="0"/>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3236F6-88EF-45B3-9456-B6C0B2DF8860}" type="datetime1">
              <a:rPr lang="en-IN" smtClean="0"/>
              <a:t>24-04-2024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D018A5D0-D90D-4974-8ED5-EC59642B07DF}" type="slidenum">
              <a:rPr lang="en-IN" smtClean="0"/>
              <a:t>‹#›</a:t>
            </a:fld>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8F6776-D23A-49F9-9541-1120A89E3A63}" type="datetime1">
              <a:rPr lang="en-IN" smtClean="0"/>
              <a:t>24-04-2024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D018A5D0-D90D-4974-8ED5-EC59642B07DF}" type="slidenum">
              <a:rPr lang="en-IN" smtClean="0"/>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4F81F-C0CD-4809-AB4B-63A0FC38A1D3}" type="datetime1">
              <a:rPr lang="en-IN" smtClean="0"/>
              <a:t>24-04-2024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D018A5D0-D90D-4974-8ED5-EC59642B07DF}" type="slidenum">
              <a:rPr lang="en-IN" smtClean="0"/>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41FB3FB3-8D7C-48B3-BFDB-5BA764F5BCC8}" type="datetime1">
              <a:rPr lang="en-IN" smtClean="0"/>
              <a:t>24-04-2024</a:t>
            </a:fld>
            <a:endParaRPr lang="en-IN" dirty="0"/>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IN" dirty="0"/>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D018A5D0-D90D-4974-8ED5-EC59642B07DF}" type="slidenum">
              <a:rPr lang="en-IN" smtClean="0"/>
              <a:t>‹#›</a:t>
            </a:fld>
            <a:endParaRPr lang="en-IN" dirty="0"/>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2.wav"/><Relationship Id="rId1" Type="http://schemas.openxmlformats.org/officeDocument/2006/relationships/slideLayout" Target="../slideLayouts/slideLayout6.xml"/><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ctrTitle"/>
          </p:nvPr>
        </p:nvSpPr>
        <p:spPr>
          <a:xfrm>
            <a:off x="762000" y="3789040"/>
            <a:ext cx="6114256" cy="935360"/>
          </a:xfrm>
        </p:spPr>
        <p:txBody>
          <a:bodyPr/>
          <a:lstStyle/>
          <a:p>
            <a:r>
              <a:rPr lang="en-US" b="1" dirty="0" smtClean="0">
                <a:solidFill>
                  <a:srgbClr val="D96709"/>
                </a:solidFill>
                <a:latin typeface="Bell MT" pitchFamily="18" charset="0"/>
              </a:rPr>
              <a:t> </a:t>
            </a:r>
            <a:br>
              <a:rPr lang="en-US" b="1" dirty="0" smtClean="0">
                <a:solidFill>
                  <a:srgbClr val="D96709"/>
                </a:solidFill>
                <a:latin typeface="Bell MT" pitchFamily="18" charset="0"/>
              </a:rPr>
            </a:br>
            <a:r>
              <a:rPr lang="en-US" b="1" dirty="0">
                <a:solidFill>
                  <a:srgbClr val="D96709"/>
                </a:solidFill>
                <a:latin typeface="Bell MT" pitchFamily="18" charset="0"/>
              </a:rPr>
              <a:t/>
            </a:r>
            <a:br>
              <a:rPr lang="en-US" b="1" dirty="0">
                <a:solidFill>
                  <a:srgbClr val="D96709"/>
                </a:solidFill>
                <a:latin typeface="Bell MT" pitchFamily="18" charset="0"/>
              </a:rPr>
            </a:br>
            <a:endParaRPr lang="en-IN" b="1" dirty="0">
              <a:solidFill>
                <a:srgbClr val="D96709"/>
              </a:solidFill>
              <a:latin typeface="Bell MT" pitchFamily="18" charset="0"/>
            </a:endParaRPr>
          </a:p>
        </p:txBody>
      </p:sp>
      <p:sp>
        <p:nvSpPr>
          <p:cNvPr id="3" name="Subtitle 2"/>
          <p:cNvSpPr>
            <a:spLocks noGrp="1"/>
          </p:cNvSpPr>
          <p:nvPr>
            <p:ph type="subTitle" idx="1"/>
          </p:nvPr>
        </p:nvSpPr>
        <p:spPr>
          <a:xfrm>
            <a:off x="158591" y="2204864"/>
            <a:ext cx="8964488" cy="3096344"/>
          </a:xfrm>
        </p:spPr>
        <p:txBody>
          <a:bodyPr/>
          <a:lstStyle/>
          <a:p>
            <a:pPr algn="ctr"/>
            <a:r>
              <a:rPr lang="en-US" dirty="0" smtClean="0">
                <a:solidFill>
                  <a:srgbClr val="D96709"/>
                </a:solidFill>
                <a:effectLst>
                  <a:outerShdw blurRad="38100" dist="38100" dir="2700000" algn="tl">
                    <a:srgbClr val="000000">
                      <a:alpha val="43137"/>
                    </a:srgbClr>
                  </a:outerShdw>
                </a:effectLst>
              </a:rPr>
              <a:t> </a:t>
            </a:r>
            <a:r>
              <a:rPr lang="en-US" sz="4800" b="1" dirty="0">
                <a:solidFill>
                  <a:srgbClr val="D96709"/>
                </a:solidFill>
                <a:effectLst>
                  <a:outerShdw blurRad="38100" dist="38100" dir="2700000" algn="tl">
                    <a:srgbClr val="000000">
                      <a:alpha val="43137"/>
                    </a:srgbClr>
                  </a:outerShdw>
                </a:effectLst>
                <a:latin typeface="Bell MT" pitchFamily="18" charset="0"/>
              </a:rPr>
              <a:t>BHAVESH BAFNA</a:t>
            </a:r>
            <a:br>
              <a:rPr lang="en-US" sz="4800" b="1" dirty="0">
                <a:solidFill>
                  <a:srgbClr val="D96709"/>
                </a:solidFill>
                <a:effectLst>
                  <a:outerShdw blurRad="38100" dist="38100" dir="2700000" algn="tl">
                    <a:srgbClr val="000000">
                      <a:alpha val="43137"/>
                    </a:srgbClr>
                  </a:outerShdw>
                </a:effectLst>
                <a:latin typeface="Bell MT" pitchFamily="18" charset="0"/>
              </a:rPr>
            </a:br>
            <a:r>
              <a:rPr lang="en-US" sz="4800" b="1" dirty="0">
                <a:solidFill>
                  <a:srgbClr val="D96709"/>
                </a:solidFill>
                <a:effectLst>
                  <a:outerShdw blurRad="38100" dist="38100" dir="2700000" algn="tl">
                    <a:srgbClr val="000000">
                      <a:alpha val="43137"/>
                    </a:srgbClr>
                  </a:outerShdw>
                </a:effectLst>
                <a:latin typeface="Bell MT" pitchFamily="18" charset="0"/>
              </a:rPr>
              <a:t> WELFARE FOUNDATION</a:t>
            </a:r>
            <a:r>
              <a:rPr lang="en-US" sz="4800" dirty="0" smtClean="0">
                <a:solidFill>
                  <a:srgbClr val="D96709"/>
                </a:solidFill>
                <a:effectLst>
                  <a:outerShdw blurRad="38100" dist="38100" dir="2700000" algn="tl">
                    <a:srgbClr val="000000">
                      <a:alpha val="43137"/>
                    </a:srgbClr>
                  </a:outerShdw>
                </a:effectLst>
              </a:rPr>
              <a:t> </a:t>
            </a:r>
          </a:p>
          <a:p>
            <a:pPr algn="ctr"/>
            <a:r>
              <a:rPr lang="hi-IN" sz="1800" dirty="0" smtClean="0">
                <a:solidFill>
                  <a:srgbClr val="D96709"/>
                </a:solidFill>
                <a:effectLst>
                  <a:outerShdw blurRad="38100" dist="38100" dir="2700000" algn="tl">
                    <a:srgbClr val="000000">
                      <a:alpha val="43137"/>
                    </a:srgbClr>
                  </a:outerShdw>
                </a:effectLst>
              </a:rPr>
              <a:t>सर्वजन हिताय, सर्वजन सुखाय!!</a:t>
            </a:r>
          </a:p>
          <a:p>
            <a:pPr algn="r"/>
            <a:endParaRPr lang="en-IN" dirty="0"/>
          </a:p>
        </p:txBody>
      </p:sp>
      <p:sp>
        <p:nvSpPr>
          <p:cNvPr id="4" name="Slide Number Placeholder 3"/>
          <p:cNvSpPr>
            <a:spLocks noGrp="1"/>
          </p:cNvSpPr>
          <p:nvPr>
            <p:ph type="sldNum" sz="quarter" idx="12"/>
          </p:nvPr>
        </p:nvSpPr>
        <p:spPr/>
        <p:txBody>
          <a:bodyPr/>
          <a:lstStyle/>
          <a:p>
            <a:fld id="{D018A5D0-D90D-4974-8ED5-EC59642B07DF}" type="slidenum">
              <a:rPr lang="en-IN" smtClean="0"/>
              <a:t>1</a:t>
            </a:fld>
            <a:endParaRPr lang="en-IN" dirty="0"/>
          </a:p>
        </p:txBody>
      </p:sp>
    </p:spTree>
    <p:extLst>
      <p:ext uri="{BB962C8B-B14F-4D97-AF65-F5344CB8AC3E}">
        <p14:creationId xmlns:p14="http://schemas.microsoft.com/office/powerpoint/2010/main" val="3774309406"/>
      </p:ext>
    </p:extLst>
  </p:cSld>
  <p:clrMapOvr>
    <a:masterClrMapping/>
  </p:clrMapOvr>
  <mc:AlternateContent xmlns:mc="http://schemas.openxmlformats.org/markup-compatibility/2006">
    <mc:Choice xmlns:p14="http://schemas.microsoft.com/office/powerpoint/2010/main" Requires="p14">
      <p:transition spd="slow" p14:dur="4500">
        <p14:vortex dir="r"/>
        <p:sndAc>
          <p:stSnd>
            <p:snd r:embed="rId3" name="chimes.wav"/>
          </p:stSnd>
        </p:sndAc>
      </p:transition>
    </mc:Choice>
    <mc:Fallback>
      <p:transition spd="slow">
        <p:fade/>
        <p:sndAc>
          <p:stSnd>
            <p:snd r:embed="rId3"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a:xfrm>
            <a:off x="526035" y="-891480"/>
            <a:ext cx="8229600" cy="6408712"/>
          </a:xfrm>
        </p:spPr>
        <p:txBody>
          <a:bodyPr>
            <a:normAutofit/>
          </a:bodyPr>
          <a:lstStyle/>
          <a:p>
            <a:r>
              <a:rPr lang="en-US" sz="3200" dirty="0" smtClean="0"/>
              <a:t>In the field of Education, Health, and Skills </a:t>
            </a:r>
            <a:r>
              <a:rPr lang="en-US" sz="3200" dirty="0"/>
              <a:t>D</a:t>
            </a:r>
            <a:r>
              <a:rPr lang="en-US" sz="3200" dirty="0" smtClean="0"/>
              <a:t>evelopment, there are a wide range of activities that can positively impact society. Here is a sample list of various activities in each of these areas which Bhavesh Bafna Welfare Foundation propose to undertake.</a:t>
            </a:r>
            <a:endParaRPr lang="en-IN" sz="3200" dirty="0"/>
          </a:p>
        </p:txBody>
      </p:sp>
      <p:sp>
        <p:nvSpPr>
          <p:cNvPr id="3" name="Slide Number Placeholder 2"/>
          <p:cNvSpPr>
            <a:spLocks noGrp="1"/>
          </p:cNvSpPr>
          <p:nvPr>
            <p:ph type="sldNum" sz="quarter" idx="12"/>
          </p:nvPr>
        </p:nvSpPr>
        <p:spPr/>
        <p:txBody>
          <a:bodyPr/>
          <a:lstStyle/>
          <a:p>
            <a:fld id="{D018A5D0-D90D-4974-8ED5-EC59642B07DF}" type="slidenum">
              <a:rPr lang="en-IN" smtClean="0"/>
              <a:t>2</a:t>
            </a:fld>
            <a:endParaRPr lang="en-IN" dirty="0"/>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78756" y="106699"/>
            <a:ext cx="720080" cy="720080"/>
          </a:xfrm>
          <a:prstGeom prst="rect">
            <a:avLst/>
          </a:prstGeom>
        </p:spPr>
      </p:pic>
    </p:spTree>
    <p:extLst>
      <p:ext uri="{BB962C8B-B14F-4D97-AF65-F5344CB8AC3E}">
        <p14:creationId xmlns:p14="http://schemas.microsoft.com/office/powerpoint/2010/main" val="2638789433"/>
      </p:ext>
    </p:extLst>
  </p:cSld>
  <p:clrMapOvr>
    <a:masterClrMapping/>
  </p:clrMapOvr>
  <p:transition spd="slow" advClick="0">
    <p:pull/>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smtClean="0"/>
              <a:t/>
            </a:r>
            <a:br>
              <a:rPr lang="en-US" sz="6000" dirty="0" smtClean="0"/>
            </a:br>
            <a:r>
              <a:rPr lang="en-US" sz="6000" dirty="0"/>
              <a:t/>
            </a:r>
            <a:br>
              <a:rPr lang="en-US" sz="6000" dirty="0"/>
            </a:br>
            <a:r>
              <a:rPr lang="en-US" sz="6000" dirty="0" smtClean="0"/>
              <a:t/>
            </a:r>
            <a:br>
              <a:rPr lang="en-US" sz="6000" dirty="0" smtClean="0"/>
            </a:br>
            <a:r>
              <a:rPr lang="en-US" sz="6000" dirty="0"/>
              <a:t/>
            </a:r>
            <a:br>
              <a:rPr lang="en-US" sz="6000" dirty="0"/>
            </a:br>
            <a:r>
              <a:rPr lang="en-US" sz="6000" dirty="0" smtClean="0"/>
              <a:t/>
            </a:r>
            <a:br>
              <a:rPr lang="en-US" sz="6000" dirty="0" smtClean="0"/>
            </a:br>
            <a:endParaRPr lang="en-IN" sz="6000" dirty="0">
              <a:latin typeface="Arial Rounded MT Bold" pitchFamily="34" charset="0"/>
            </a:endParaRPr>
          </a:p>
        </p:txBody>
      </p:sp>
      <p:sp>
        <p:nvSpPr>
          <p:cNvPr id="6" name="Text Placeholder 5"/>
          <p:cNvSpPr>
            <a:spLocks noGrp="1"/>
          </p:cNvSpPr>
          <p:nvPr>
            <p:ph type="body" idx="1"/>
          </p:nvPr>
        </p:nvSpPr>
        <p:spPr/>
        <p:txBody>
          <a:bodyPr/>
          <a:lstStyle/>
          <a:p>
            <a:endParaRPr lang="en-IN"/>
          </a:p>
        </p:txBody>
      </p:sp>
      <p:sp>
        <p:nvSpPr>
          <p:cNvPr id="3" name="Slide Number Placeholder 2"/>
          <p:cNvSpPr>
            <a:spLocks noGrp="1"/>
          </p:cNvSpPr>
          <p:nvPr>
            <p:ph type="sldNum" sz="quarter" idx="12"/>
          </p:nvPr>
        </p:nvSpPr>
        <p:spPr/>
        <p:txBody>
          <a:bodyPr/>
          <a:lstStyle/>
          <a:p>
            <a:fld id="{D018A5D0-D90D-4974-8ED5-EC59642B07DF}" type="slidenum">
              <a:rPr lang="en-IN" smtClean="0"/>
              <a:t>3</a:t>
            </a:fld>
            <a:endParaRPr lang="en-IN"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31640" y="-1863473"/>
            <a:ext cx="6389108" cy="9793088"/>
          </a:xfrm>
          <a:prstGeom prst="rect">
            <a:avLst/>
          </a:prstGeom>
          <a:ln>
            <a:noFill/>
          </a:ln>
          <a:effectLst>
            <a:softEdge rad="112500"/>
          </a:effectLst>
        </p:spPr>
      </p:pic>
      <p:sp>
        <p:nvSpPr>
          <p:cNvPr id="5" name="TextBox 4"/>
          <p:cNvSpPr txBox="1"/>
          <p:nvPr/>
        </p:nvSpPr>
        <p:spPr>
          <a:xfrm>
            <a:off x="1619672" y="2984740"/>
            <a:ext cx="5486463" cy="923330"/>
          </a:xfrm>
          <a:prstGeom prst="rect">
            <a:avLst/>
          </a:prstGeom>
          <a:noFill/>
        </p:spPr>
        <p:txBody>
          <a:bodyPr wrap="square" rtlCol="0">
            <a:spAutoFit/>
          </a:bodyPr>
          <a:lstStyle/>
          <a:p>
            <a:pPr algn="ctr"/>
            <a:r>
              <a:rPr lang="en-US" sz="4000" dirty="0" smtClean="0"/>
              <a:t>     </a:t>
            </a:r>
            <a:r>
              <a:rPr lang="en-US" sz="5400" dirty="0" smtClean="0"/>
              <a:t>1.</a:t>
            </a:r>
            <a:r>
              <a:rPr lang="en-US" sz="5400" dirty="0" smtClean="0">
                <a:latin typeface="Bahnschrift SemiBold" pitchFamily="34" charset="0"/>
              </a:rPr>
              <a:t>EDUCATION</a:t>
            </a:r>
            <a:endParaRPr lang="en-IN" sz="5400" dirty="0">
              <a:latin typeface="Bahnschrift SemiBold" pitchFamily="34" charset="0"/>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5963" y="44013"/>
            <a:ext cx="6530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BAFNA\AppData\Local\Microsoft\Windows\INetCache\IE\CN8F2N8W\computer-icon-2428146_960_72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1597" y="1498476"/>
            <a:ext cx="1498476" cy="1498476"/>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737402"/>
      </p:ext>
    </p:extLst>
  </p:cSld>
  <p:clrMapOvr>
    <a:masterClrMapping/>
  </p:clrMapOvr>
  <p:transition spd="slow" advClick="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normAutofit/>
          </a:bodyPr>
          <a:lstStyle/>
          <a:p>
            <a:r>
              <a:rPr lang="en-IN" sz="2800" dirty="0" smtClean="0"/>
              <a:t>Education</a:t>
            </a:r>
            <a:endParaRPr lang="en-IN" sz="2800" dirty="0"/>
          </a:p>
        </p:txBody>
      </p:sp>
      <p:sp>
        <p:nvSpPr>
          <p:cNvPr id="3" name="Content Placeholder 2"/>
          <p:cNvSpPr>
            <a:spLocks noGrp="1"/>
          </p:cNvSpPr>
          <p:nvPr>
            <p:ph idx="1"/>
          </p:nvPr>
        </p:nvSpPr>
        <p:spPr/>
        <p:txBody>
          <a:bodyPr/>
          <a:lstStyle/>
          <a:p>
            <a:r>
              <a:rPr lang="en-US" dirty="0" smtClean="0">
                <a:latin typeface="Arial Rounded MT Bold" pitchFamily="34" charset="0"/>
              </a:rPr>
              <a:t>1.1 Access to Education:</a:t>
            </a:r>
          </a:p>
          <a:p>
            <a:endParaRPr lang="en-US" dirty="0" smtClean="0"/>
          </a:p>
          <a:p>
            <a:pPr marL="0" indent="0" algn="ctr">
              <a:buNone/>
            </a:pPr>
            <a:r>
              <a:rPr lang="en-US" dirty="0" smtClean="0">
                <a:latin typeface="Bahnschrift SemiBold" pitchFamily="34" charset="0"/>
              </a:rPr>
              <a:t>        Ensuring all individuals have access to          quality education regardless of their socio-economic background.</a:t>
            </a:r>
            <a:endParaRPr lang="en-IN" dirty="0">
              <a:latin typeface="Bahnschrift Semi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4</a:t>
            </a:fld>
            <a:endParaRPr lang="en-IN" dirty="0"/>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6742" y="68896"/>
            <a:ext cx="725556"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895222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normAutofit/>
          </a:bodyPr>
          <a:lstStyle/>
          <a:p>
            <a:r>
              <a:rPr lang="en-IN" sz="2800" dirty="0" smtClean="0"/>
              <a:t>Education</a:t>
            </a:r>
            <a:endParaRPr lang="en-IN" sz="2800" dirty="0"/>
          </a:p>
        </p:txBody>
      </p:sp>
      <p:sp>
        <p:nvSpPr>
          <p:cNvPr id="3" name="Content Placeholder 2"/>
          <p:cNvSpPr>
            <a:spLocks noGrp="1"/>
          </p:cNvSpPr>
          <p:nvPr>
            <p:ph idx="1"/>
          </p:nvPr>
        </p:nvSpPr>
        <p:spPr/>
        <p:txBody>
          <a:bodyPr/>
          <a:lstStyle/>
          <a:p>
            <a:r>
              <a:rPr lang="en-US" dirty="0" smtClean="0">
                <a:latin typeface="Arial Rounded MT Bold" pitchFamily="34" charset="0"/>
              </a:rPr>
              <a:t>1.2 Literacy Programs:</a:t>
            </a:r>
          </a:p>
          <a:p>
            <a:endParaRPr lang="en-US" dirty="0"/>
          </a:p>
          <a:p>
            <a:pPr marL="0" indent="0" algn="ctr">
              <a:buNone/>
            </a:pPr>
            <a:r>
              <a:rPr lang="en-US" dirty="0" smtClean="0">
                <a:latin typeface="Bahnschrift SemiBold" pitchFamily="34" charset="0"/>
              </a:rPr>
              <a:t>   Promoting literacy among children and adults through Literacy classes, Reading programs, and Educational resources.</a:t>
            </a:r>
            <a:endParaRPr lang="en-IN" dirty="0">
              <a:latin typeface="Bahnschrift Semi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5</a:t>
            </a:fld>
            <a:endParaRPr lang="en-IN"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6661" y="113652"/>
            <a:ext cx="683567" cy="678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710763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normAutofit/>
          </a:bodyPr>
          <a:lstStyle/>
          <a:p>
            <a:r>
              <a:rPr lang="en-IN" sz="2800" dirty="0" smtClean="0"/>
              <a:t>Education</a:t>
            </a:r>
            <a:endParaRPr lang="en-IN" sz="2800" dirty="0"/>
          </a:p>
        </p:txBody>
      </p:sp>
      <p:sp>
        <p:nvSpPr>
          <p:cNvPr id="3" name="Content Placeholder 2"/>
          <p:cNvSpPr>
            <a:spLocks noGrp="1"/>
          </p:cNvSpPr>
          <p:nvPr>
            <p:ph idx="1"/>
          </p:nvPr>
        </p:nvSpPr>
        <p:spPr/>
        <p:txBody>
          <a:bodyPr/>
          <a:lstStyle/>
          <a:p>
            <a:r>
              <a:rPr lang="en-US" sz="3600" dirty="0" smtClean="0">
                <a:latin typeface="Arial Rounded MT Bold" pitchFamily="34" charset="0"/>
              </a:rPr>
              <a:t> 1.3 School Infrastructure Development: </a:t>
            </a:r>
          </a:p>
          <a:p>
            <a:pPr marL="0" indent="0" algn="ctr">
              <a:buNone/>
            </a:pPr>
            <a:endParaRPr lang="en-US" dirty="0"/>
          </a:p>
          <a:p>
            <a:pPr marL="0" indent="0" algn="ctr">
              <a:buNone/>
            </a:pPr>
            <a:r>
              <a:rPr lang="en-US" dirty="0" smtClean="0">
                <a:latin typeface="Arial Rounded MT Bold" pitchFamily="34" charset="0"/>
              </a:rPr>
              <a:t>Building and renovating schools to provide conducive learning environments for students</a:t>
            </a:r>
            <a:r>
              <a:rPr lang="en-US" dirty="0" smtClean="0"/>
              <a:t>.</a:t>
            </a:r>
            <a:endParaRPr lang="en-IN" dirty="0"/>
          </a:p>
        </p:txBody>
      </p:sp>
      <p:sp>
        <p:nvSpPr>
          <p:cNvPr id="4" name="Slide Number Placeholder 3"/>
          <p:cNvSpPr>
            <a:spLocks noGrp="1"/>
          </p:cNvSpPr>
          <p:nvPr>
            <p:ph type="sldNum" sz="quarter" idx="12"/>
          </p:nvPr>
        </p:nvSpPr>
        <p:spPr/>
        <p:txBody>
          <a:bodyPr/>
          <a:lstStyle/>
          <a:p>
            <a:fld id="{D018A5D0-D90D-4974-8ED5-EC59642B07DF}" type="slidenum">
              <a:rPr lang="en-IN" smtClean="0"/>
              <a:t>6</a:t>
            </a:fld>
            <a:endParaRPr lang="en-IN"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8444" y="90936"/>
            <a:ext cx="725556"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454319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IN" sz="2800" dirty="0">
                <a:solidFill>
                  <a:prstClr val="black"/>
                </a:solidFill>
              </a:rPr>
              <a:t>Education</a:t>
            </a:r>
            <a:endParaRPr lang="en-IN" dirty="0"/>
          </a:p>
        </p:txBody>
      </p:sp>
      <p:sp>
        <p:nvSpPr>
          <p:cNvPr id="3" name="Content Placeholder 2"/>
          <p:cNvSpPr>
            <a:spLocks noGrp="1"/>
          </p:cNvSpPr>
          <p:nvPr>
            <p:ph idx="1"/>
          </p:nvPr>
        </p:nvSpPr>
        <p:spPr/>
        <p:txBody>
          <a:bodyPr/>
          <a:lstStyle/>
          <a:p>
            <a:r>
              <a:rPr lang="en-US" dirty="0" smtClean="0">
                <a:latin typeface="Arial Rounded MT Bold" pitchFamily="34" charset="0"/>
              </a:rPr>
              <a:t>1.4 Scholarships and Financial Aid:</a:t>
            </a:r>
          </a:p>
          <a:p>
            <a:endParaRPr lang="en-US" dirty="0" smtClean="0"/>
          </a:p>
          <a:p>
            <a:pPr marL="0" indent="0" algn="ctr">
              <a:buNone/>
            </a:pPr>
            <a:r>
              <a:rPr lang="en-US" dirty="0" smtClean="0">
                <a:latin typeface="Arial Rounded MT Bold" pitchFamily="34" charset="0"/>
              </a:rPr>
              <a:t> Providing financial assistance to deserving students to pursue higher education.</a:t>
            </a:r>
            <a:endParaRPr lang="en-IN" dirty="0">
              <a:latin typeface="Arial Rounded MT 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7</a:t>
            </a:fld>
            <a:endParaRPr lang="en-IN" dirty="0"/>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7641" y="28418"/>
            <a:ext cx="725556"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616723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IN" sz="2800" dirty="0" smtClean="0">
                <a:solidFill>
                  <a:prstClr val="black"/>
                </a:solidFill>
              </a:rPr>
              <a:t>Education</a:t>
            </a:r>
            <a:endParaRPr lang="en-IN" dirty="0"/>
          </a:p>
        </p:txBody>
      </p:sp>
      <p:sp>
        <p:nvSpPr>
          <p:cNvPr id="3" name="Content Placeholder 2"/>
          <p:cNvSpPr>
            <a:spLocks noGrp="1"/>
          </p:cNvSpPr>
          <p:nvPr>
            <p:ph idx="1"/>
          </p:nvPr>
        </p:nvSpPr>
        <p:spPr/>
        <p:txBody>
          <a:bodyPr/>
          <a:lstStyle/>
          <a:p>
            <a:r>
              <a:rPr lang="en-US" dirty="0" smtClean="0">
                <a:latin typeface="Arial Rounded MT Bold" pitchFamily="34" charset="0"/>
              </a:rPr>
              <a:t>1.5 Educational Technology:</a:t>
            </a:r>
          </a:p>
          <a:p>
            <a:endParaRPr lang="en-US" dirty="0">
              <a:latin typeface="Arial Rounded MT Bold" pitchFamily="34" charset="0"/>
            </a:endParaRPr>
          </a:p>
          <a:p>
            <a:pPr marL="0" indent="0" algn="ctr">
              <a:buNone/>
            </a:pPr>
            <a:r>
              <a:rPr lang="en-US" dirty="0" smtClean="0">
                <a:latin typeface="Arial Rounded MT Bold" pitchFamily="34" charset="0"/>
              </a:rPr>
              <a:t> </a:t>
            </a:r>
            <a:r>
              <a:rPr lang="en-US" sz="2800" dirty="0" smtClean="0">
                <a:latin typeface="Arial Rounded MT Bold" pitchFamily="34" charset="0"/>
              </a:rPr>
              <a:t>Implementing technology in classrooms to enhance learning experiences and increase access to educational resources.</a:t>
            </a:r>
            <a:endParaRPr lang="en-IN" sz="2800" dirty="0">
              <a:latin typeface="Arial Rounded MT 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8</a:t>
            </a:fld>
            <a:endParaRPr lang="en-IN" dirty="0"/>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8273" y="0"/>
            <a:ext cx="725556"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031092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IN" sz="2800" dirty="0">
                <a:solidFill>
                  <a:prstClr val="black"/>
                </a:solidFill>
              </a:rPr>
              <a:t>Education</a:t>
            </a:r>
            <a:endParaRPr lang="en-IN" dirty="0"/>
          </a:p>
        </p:txBody>
      </p:sp>
      <p:sp>
        <p:nvSpPr>
          <p:cNvPr id="3" name="Content Placeholder 2"/>
          <p:cNvSpPr>
            <a:spLocks noGrp="1"/>
          </p:cNvSpPr>
          <p:nvPr>
            <p:ph idx="1"/>
          </p:nvPr>
        </p:nvSpPr>
        <p:spPr/>
        <p:txBody>
          <a:bodyPr/>
          <a:lstStyle/>
          <a:p>
            <a:r>
              <a:rPr lang="en-US" dirty="0" smtClean="0">
                <a:latin typeface="Arial Rounded MT Bold" pitchFamily="34" charset="0"/>
              </a:rPr>
              <a:t>1.6 Teacher Training:</a:t>
            </a:r>
          </a:p>
          <a:p>
            <a:endParaRPr lang="en-US" dirty="0">
              <a:latin typeface="Arial Rounded MT Bold" pitchFamily="34" charset="0"/>
            </a:endParaRPr>
          </a:p>
          <a:p>
            <a:pPr marL="0" indent="0" algn="ctr">
              <a:buNone/>
            </a:pPr>
            <a:r>
              <a:rPr lang="en-US" dirty="0" smtClean="0">
                <a:latin typeface="Arial Rounded MT Bold" pitchFamily="34" charset="0"/>
              </a:rPr>
              <a:t> Providing professional development opportunities for teachers to improve their teaching skills and knowledge</a:t>
            </a:r>
            <a:r>
              <a:rPr lang="en-US" dirty="0" smtClean="0"/>
              <a:t>.</a:t>
            </a:r>
            <a:endParaRPr lang="en-IN" dirty="0"/>
          </a:p>
        </p:txBody>
      </p:sp>
      <p:sp>
        <p:nvSpPr>
          <p:cNvPr id="4" name="Slide Number Placeholder 3"/>
          <p:cNvSpPr>
            <a:spLocks noGrp="1"/>
          </p:cNvSpPr>
          <p:nvPr>
            <p:ph type="sldNum" sz="quarter" idx="12"/>
          </p:nvPr>
        </p:nvSpPr>
        <p:spPr/>
        <p:txBody>
          <a:bodyPr/>
          <a:lstStyle/>
          <a:p>
            <a:fld id="{D018A5D0-D90D-4974-8ED5-EC59642B07DF}" type="slidenum">
              <a:rPr lang="en-IN" smtClean="0"/>
              <a:t>9</a:t>
            </a:fld>
            <a:endParaRPr lang="en-IN" dirty="0"/>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8444" y="116632"/>
            <a:ext cx="608037" cy="603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239961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IN" sz="2800" dirty="0">
                <a:solidFill>
                  <a:prstClr val="black"/>
                </a:solidFill>
              </a:rPr>
              <a:t>Education</a:t>
            </a:r>
            <a:endParaRPr lang="en-IN" dirty="0"/>
          </a:p>
        </p:txBody>
      </p:sp>
      <p:sp>
        <p:nvSpPr>
          <p:cNvPr id="3" name="Content Placeholder 2"/>
          <p:cNvSpPr>
            <a:spLocks noGrp="1"/>
          </p:cNvSpPr>
          <p:nvPr>
            <p:ph idx="1"/>
          </p:nvPr>
        </p:nvSpPr>
        <p:spPr/>
        <p:txBody>
          <a:bodyPr/>
          <a:lstStyle/>
          <a:p>
            <a:r>
              <a:rPr lang="en-US" dirty="0" smtClean="0">
                <a:latin typeface="Arial Rounded MT Bold" pitchFamily="34" charset="0"/>
              </a:rPr>
              <a:t>1.7 Vocational Education:</a:t>
            </a:r>
          </a:p>
          <a:p>
            <a:pPr marL="0" indent="0">
              <a:buNone/>
            </a:pPr>
            <a:endParaRPr lang="en-US" dirty="0">
              <a:latin typeface="Arial Rounded MT Bold" pitchFamily="34" charset="0"/>
            </a:endParaRPr>
          </a:p>
          <a:p>
            <a:pPr marL="0" indent="0" algn="ctr">
              <a:buNone/>
            </a:pPr>
            <a:r>
              <a:rPr lang="en-US" dirty="0" smtClean="0">
                <a:latin typeface="Arial Rounded MT Bold" pitchFamily="34" charset="0"/>
              </a:rPr>
              <a:t> Offering vocational training programs to equip students with practical skills for employment</a:t>
            </a:r>
            <a:r>
              <a:rPr lang="en-US" dirty="0" smtClean="0"/>
              <a:t>.</a:t>
            </a:r>
            <a:endParaRPr lang="en-IN" dirty="0"/>
          </a:p>
        </p:txBody>
      </p:sp>
      <p:sp>
        <p:nvSpPr>
          <p:cNvPr id="4" name="Slide Number Placeholder 3"/>
          <p:cNvSpPr>
            <a:spLocks noGrp="1"/>
          </p:cNvSpPr>
          <p:nvPr>
            <p:ph type="sldNum" sz="quarter" idx="12"/>
          </p:nvPr>
        </p:nvSpPr>
        <p:spPr/>
        <p:txBody>
          <a:bodyPr/>
          <a:lstStyle/>
          <a:p>
            <a:fld id="{D018A5D0-D90D-4974-8ED5-EC59642B07DF}" type="slidenum">
              <a:rPr lang="en-IN" smtClean="0"/>
              <a:t>10</a:t>
            </a:fld>
            <a:endParaRPr lang="en-IN"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8424" y="149525"/>
            <a:ext cx="6530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515502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ctrTitle"/>
          </p:nvPr>
        </p:nvSpPr>
        <p:spPr>
          <a:xfrm>
            <a:off x="737607" y="2261939"/>
            <a:ext cx="7772400" cy="1470025"/>
          </a:xfrm>
        </p:spPr>
        <p:txBody>
          <a:bodyPr>
            <a:normAutofit/>
          </a:bodyPr>
          <a:lstStyle/>
          <a:p>
            <a:pPr algn="ctr"/>
            <a:r>
              <a:rPr lang="en-US" sz="5400" dirty="0" smtClean="0">
                <a:latin typeface="Arial Rounded MT Bold" pitchFamily="34" charset="0"/>
              </a:rPr>
              <a:t>2.HEALTH</a:t>
            </a:r>
            <a:endParaRPr lang="en-IN" sz="5400" dirty="0">
              <a:latin typeface="Arial Rounded MT Bold" pitchFamily="34" charset="0"/>
            </a:endParaRPr>
          </a:p>
        </p:txBody>
      </p:sp>
      <p:sp>
        <p:nvSpPr>
          <p:cNvPr id="3" name="Subtitle 2"/>
          <p:cNvSpPr>
            <a:spLocks noGrp="1"/>
          </p:cNvSpPr>
          <p:nvPr>
            <p:ph type="subTitle" idx="1"/>
          </p:nvPr>
        </p:nvSpPr>
        <p:spPr>
          <a:xfrm flipV="1">
            <a:off x="2555776" y="5638800"/>
            <a:ext cx="5216624" cy="1678632"/>
          </a:xfrm>
        </p:spPr>
        <p:txBody>
          <a:bodyPr/>
          <a:lstStyle/>
          <a:p>
            <a:endParaRPr lang="en-IN" dirty="0"/>
          </a:p>
        </p:txBody>
      </p:sp>
      <p:sp>
        <p:nvSpPr>
          <p:cNvPr id="4" name="Slide Number Placeholder 3"/>
          <p:cNvSpPr>
            <a:spLocks noGrp="1"/>
          </p:cNvSpPr>
          <p:nvPr>
            <p:ph type="sldNum" sz="quarter" idx="12"/>
          </p:nvPr>
        </p:nvSpPr>
        <p:spPr/>
        <p:txBody>
          <a:bodyPr/>
          <a:lstStyle/>
          <a:p>
            <a:fld id="{D018A5D0-D90D-4974-8ED5-EC59642B07DF}" type="slidenum">
              <a:rPr lang="en-IN" smtClean="0"/>
              <a:t>11</a:t>
            </a:fld>
            <a:endParaRPr lang="en-IN" dirty="0"/>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2869" y="116632"/>
            <a:ext cx="6530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descr="C:\Users\BAFNA\AppData\Local\Microsoft\Windows\INetCache\IE\CN8F2N8W\heart-care-1040229_960_72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1787" y="1700808"/>
            <a:ext cx="1163265" cy="893564"/>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23218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normAutofit/>
          </a:bodyPr>
          <a:lstStyle/>
          <a:p>
            <a:r>
              <a:rPr lang="en-US" sz="2800" dirty="0" smtClean="0"/>
              <a:t>Health</a:t>
            </a:r>
            <a:endParaRPr lang="en-IN" sz="2800" dirty="0"/>
          </a:p>
        </p:txBody>
      </p:sp>
      <p:sp>
        <p:nvSpPr>
          <p:cNvPr id="3" name="Content Placeholder 2"/>
          <p:cNvSpPr>
            <a:spLocks noGrp="1"/>
          </p:cNvSpPr>
          <p:nvPr>
            <p:ph idx="1"/>
          </p:nvPr>
        </p:nvSpPr>
        <p:spPr/>
        <p:txBody>
          <a:bodyPr/>
          <a:lstStyle/>
          <a:p>
            <a:r>
              <a:rPr lang="en-US" dirty="0" smtClean="0">
                <a:latin typeface="Arial Rounded MT Bold" pitchFamily="34" charset="0"/>
              </a:rPr>
              <a:t>2.1 Basic Health Workshops:</a:t>
            </a:r>
          </a:p>
          <a:p>
            <a:endParaRPr lang="en-US" dirty="0">
              <a:latin typeface="Arial Rounded MT Bold" pitchFamily="34" charset="0"/>
            </a:endParaRPr>
          </a:p>
          <a:p>
            <a:pPr marL="0" indent="0" algn="ctr">
              <a:buNone/>
            </a:pPr>
            <a:r>
              <a:rPr lang="en-US" dirty="0" smtClean="0">
                <a:latin typeface="Arial Rounded MT Bold" pitchFamily="34" charset="0"/>
              </a:rPr>
              <a:t> Educating communities about basic health practices such as Hygiene, Sanitation, and Disease prevention.</a:t>
            </a:r>
            <a:endParaRPr lang="en-IN" dirty="0">
              <a:latin typeface="Arial Rounded MT 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12</a:t>
            </a:fld>
            <a:endParaRPr lang="en-IN" dirty="0"/>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8424" y="88050"/>
            <a:ext cx="755576" cy="749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534601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US" sz="2800" dirty="0">
                <a:solidFill>
                  <a:prstClr val="black"/>
                </a:solidFill>
              </a:rPr>
              <a:t>Health</a:t>
            </a:r>
            <a:endParaRPr lang="en-IN" dirty="0"/>
          </a:p>
        </p:txBody>
      </p:sp>
      <p:sp>
        <p:nvSpPr>
          <p:cNvPr id="3" name="Content Placeholder 2"/>
          <p:cNvSpPr>
            <a:spLocks noGrp="1"/>
          </p:cNvSpPr>
          <p:nvPr>
            <p:ph idx="1"/>
          </p:nvPr>
        </p:nvSpPr>
        <p:spPr/>
        <p:txBody>
          <a:bodyPr/>
          <a:lstStyle/>
          <a:p>
            <a:r>
              <a:rPr lang="en-US" dirty="0" smtClean="0"/>
              <a:t> </a:t>
            </a:r>
            <a:r>
              <a:rPr lang="en-US" dirty="0" smtClean="0">
                <a:latin typeface="Arial Rounded MT Bold" pitchFamily="34" charset="0"/>
              </a:rPr>
              <a:t>2.3 Nutrition Programs:</a:t>
            </a:r>
          </a:p>
          <a:p>
            <a:endParaRPr lang="en-US" dirty="0">
              <a:latin typeface="Arial Rounded MT Bold" pitchFamily="34" charset="0"/>
            </a:endParaRPr>
          </a:p>
          <a:p>
            <a:pPr marL="0" indent="0" algn="ctr">
              <a:buNone/>
            </a:pPr>
            <a:r>
              <a:rPr lang="en-US" dirty="0" smtClean="0">
                <a:latin typeface="Arial Rounded MT Bold" pitchFamily="34" charset="0"/>
              </a:rPr>
              <a:t> Providing nutritious meals and educating communities about healthy eating habits.</a:t>
            </a:r>
            <a:endParaRPr lang="en-IN" dirty="0">
              <a:latin typeface="Arial Rounded MT 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13</a:t>
            </a:fld>
            <a:endParaRPr lang="en-IN" dirty="0"/>
          </a:p>
        </p:txBody>
      </p:sp>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8424" y="0"/>
            <a:ext cx="6530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633458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US" sz="2800" dirty="0">
                <a:solidFill>
                  <a:prstClr val="black"/>
                </a:solidFill>
              </a:rPr>
              <a:t>Health</a:t>
            </a:r>
            <a:endParaRPr lang="en-IN" dirty="0"/>
          </a:p>
        </p:txBody>
      </p:sp>
      <p:sp>
        <p:nvSpPr>
          <p:cNvPr id="3" name="Content Placeholder 2"/>
          <p:cNvSpPr>
            <a:spLocks noGrp="1"/>
          </p:cNvSpPr>
          <p:nvPr>
            <p:ph idx="1"/>
          </p:nvPr>
        </p:nvSpPr>
        <p:spPr/>
        <p:txBody>
          <a:bodyPr/>
          <a:lstStyle/>
          <a:p>
            <a:r>
              <a:rPr lang="en-US" dirty="0" smtClean="0">
                <a:latin typeface="Arial Rounded MT Bold" pitchFamily="34" charset="0"/>
              </a:rPr>
              <a:t>2.2 Health Screenings:</a:t>
            </a:r>
          </a:p>
          <a:p>
            <a:endParaRPr lang="en-US" dirty="0">
              <a:latin typeface="Arial Rounded MT Bold" pitchFamily="34" charset="0"/>
            </a:endParaRPr>
          </a:p>
          <a:p>
            <a:pPr marL="0" indent="0" algn="ctr">
              <a:buNone/>
            </a:pPr>
            <a:r>
              <a:rPr lang="en-US" dirty="0" smtClean="0">
                <a:latin typeface="Arial Rounded MT Bold" pitchFamily="34" charset="0"/>
              </a:rPr>
              <a:t> Conducting health screenings to detect and prevent diseases at an early stage.</a:t>
            </a:r>
            <a:endParaRPr lang="en-IN" dirty="0">
              <a:latin typeface="Arial Rounded MT 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14</a:t>
            </a:fld>
            <a:endParaRPr lang="en-IN" dirty="0"/>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0091" y="32671"/>
            <a:ext cx="738151" cy="732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520755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US" sz="2800" dirty="0">
                <a:solidFill>
                  <a:prstClr val="black"/>
                </a:solidFill>
              </a:rPr>
              <a:t>Health</a:t>
            </a:r>
            <a:endParaRPr lang="en-IN" dirty="0"/>
          </a:p>
        </p:txBody>
      </p:sp>
      <p:sp>
        <p:nvSpPr>
          <p:cNvPr id="3" name="Content Placeholder 2"/>
          <p:cNvSpPr>
            <a:spLocks noGrp="1"/>
          </p:cNvSpPr>
          <p:nvPr>
            <p:ph idx="1"/>
          </p:nvPr>
        </p:nvSpPr>
        <p:spPr/>
        <p:txBody>
          <a:bodyPr/>
          <a:lstStyle/>
          <a:p>
            <a:r>
              <a:rPr lang="en-US" dirty="0" smtClean="0">
                <a:latin typeface="Bahnschrift SemiBold" pitchFamily="34" charset="0"/>
              </a:rPr>
              <a:t>2.4 Mental Health Support: </a:t>
            </a:r>
          </a:p>
          <a:p>
            <a:endParaRPr lang="en-US" dirty="0">
              <a:latin typeface="Bahnschrift SemiBold" pitchFamily="34" charset="0"/>
            </a:endParaRPr>
          </a:p>
          <a:p>
            <a:pPr marL="0" indent="0" algn="ctr">
              <a:buNone/>
            </a:pPr>
            <a:r>
              <a:rPr lang="en-US" dirty="0" smtClean="0">
                <a:latin typeface="Bahnschrift SemiBold" pitchFamily="34" charset="0"/>
              </a:rPr>
              <a:t>Offering counseling and mental health services to individuals in need</a:t>
            </a:r>
            <a:r>
              <a:rPr lang="en-US" dirty="0" smtClean="0"/>
              <a:t>.</a:t>
            </a:r>
            <a:endParaRPr lang="en-IN" dirty="0"/>
          </a:p>
        </p:txBody>
      </p:sp>
      <p:sp>
        <p:nvSpPr>
          <p:cNvPr id="5" name="Slide Number Placeholder 4"/>
          <p:cNvSpPr>
            <a:spLocks noGrp="1"/>
          </p:cNvSpPr>
          <p:nvPr>
            <p:ph type="sldNum" sz="quarter" idx="12"/>
          </p:nvPr>
        </p:nvSpPr>
        <p:spPr/>
        <p:txBody>
          <a:bodyPr/>
          <a:lstStyle/>
          <a:p>
            <a:fld id="{D018A5D0-D90D-4974-8ED5-EC59642B07DF}" type="slidenum">
              <a:rPr lang="en-IN" smtClean="0"/>
              <a:t>15</a:t>
            </a:fld>
            <a:endParaRPr lang="en-IN" dirty="0"/>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8444" y="0"/>
            <a:ext cx="725556"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787354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US" sz="2800" dirty="0">
                <a:solidFill>
                  <a:prstClr val="black"/>
                </a:solidFill>
              </a:rPr>
              <a:t>Health</a:t>
            </a:r>
            <a:endParaRPr lang="en-IN" dirty="0"/>
          </a:p>
        </p:txBody>
      </p:sp>
      <p:sp>
        <p:nvSpPr>
          <p:cNvPr id="3" name="Content Placeholder 2"/>
          <p:cNvSpPr>
            <a:spLocks noGrp="1"/>
          </p:cNvSpPr>
          <p:nvPr>
            <p:ph idx="1"/>
          </p:nvPr>
        </p:nvSpPr>
        <p:spPr/>
        <p:txBody>
          <a:bodyPr/>
          <a:lstStyle/>
          <a:p>
            <a:r>
              <a:rPr lang="en-US" dirty="0" smtClean="0">
                <a:latin typeface="Arial Rounded MT Bold" pitchFamily="34" charset="0"/>
              </a:rPr>
              <a:t>2.5 Maternal and Child Health:</a:t>
            </a:r>
          </a:p>
          <a:p>
            <a:endParaRPr lang="en-US" dirty="0">
              <a:latin typeface="Arial Rounded MT Bold" pitchFamily="34" charset="0"/>
            </a:endParaRPr>
          </a:p>
          <a:p>
            <a:pPr marL="0" indent="0" algn="ctr">
              <a:buNone/>
            </a:pPr>
            <a:r>
              <a:rPr lang="en-US" dirty="0" smtClean="0">
                <a:latin typeface="Arial Rounded MT Bold" pitchFamily="34" charset="0"/>
              </a:rPr>
              <a:t> Providing prenatal care, Maternal health services, and Pediatric care to ensure the well-being of mothers and children.</a:t>
            </a:r>
            <a:endParaRPr lang="en-IN" dirty="0">
              <a:latin typeface="Arial Rounded MT 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16</a:t>
            </a:fld>
            <a:endParaRPr lang="en-IN" dirty="0"/>
          </a:p>
        </p:txBody>
      </p:sp>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8424" y="23946"/>
            <a:ext cx="6530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03478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US" sz="2800" dirty="0">
                <a:solidFill>
                  <a:prstClr val="black"/>
                </a:solidFill>
              </a:rPr>
              <a:t>Health</a:t>
            </a:r>
            <a:endParaRPr lang="en-IN" dirty="0"/>
          </a:p>
        </p:txBody>
      </p:sp>
      <p:sp>
        <p:nvSpPr>
          <p:cNvPr id="3" name="Content Placeholder 2"/>
          <p:cNvSpPr>
            <a:spLocks noGrp="1"/>
          </p:cNvSpPr>
          <p:nvPr>
            <p:ph idx="1"/>
          </p:nvPr>
        </p:nvSpPr>
        <p:spPr/>
        <p:txBody>
          <a:bodyPr/>
          <a:lstStyle/>
          <a:p>
            <a:r>
              <a:rPr lang="en-US" dirty="0" smtClean="0">
                <a:latin typeface="Bahnschrift SemiBold" pitchFamily="34" charset="0"/>
              </a:rPr>
              <a:t>2.6 Healthcare Access: </a:t>
            </a:r>
          </a:p>
          <a:p>
            <a:endParaRPr lang="en-US" dirty="0">
              <a:latin typeface="Bahnschrift SemiBold" pitchFamily="34" charset="0"/>
            </a:endParaRPr>
          </a:p>
          <a:p>
            <a:pPr marL="0" indent="0" algn="ctr">
              <a:buNone/>
            </a:pPr>
            <a:r>
              <a:rPr lang="en-US" dirty="0" smtClean="0">
                <a:latin typeface="Bahnschrift SemiBold" pitchFamily="34" charset="0"/>
              </a:rPr>
              <a:t>Improving access to healthcare services in underserved communities through mobile clinics or community health centers.</a:t>
            </a:r>
            <a:endParaRPr lang="en-IN" dirty="0">
              <a:latin typeface="Bahnschrift Semi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17</a:t>
            </a:fld>
            <a:endParaRPr lang="en-IN" dirty="0"/>
          </a:p>
        </p:txBody>
      </p:sp>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8424" y="0"/>
            <a:ext cx="625351" cy="620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771816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US" sz="2800" dirty="0">
                <a:solidFill>
                  <a:prstClr val="black"/>
                </a:solidFill>
              </a:rPr>
              <a:t>Health</a:t>
            </a:r>
            <a:endParaRPr lang="en-IN" dirty="0"/>
          </a:p>
        </p:txBody>
      </p:sp>
      <p:sp>
        <p:nvSpPr>
          <p:cNvPr id="3" name="Content Placeholder 2"/>
          <p:cNvSpPr>
            <a:spLocks noGrp="1"/>
          </p:cNvSpPr>
          <p:nvPr>
            <p:ph idx="1"/>
          </p:nvPr>
        </p:nvSpPr>
        <p:spPr/>
        <p:txBody>
          <a:bodyPr/>
          <a:lstStyle/>
          <a:p>
            <a:r>
              <a:rPr lang="en-US" dirty="0" smtClean="0">
                <a:latin typeface="Arial Rounded MT Bold" pitchFamily="34" charset="0"/>
              </a:rPr>
              <a:t>2.7 Disease Prevention Campaigns: </a:t>
            </a:r>
          </a:p>
          <a:p>
            <a:endParaRPr lang="en-US" dirty="0">
              <a:latin typeface="Arial Rounded MT Bold" pitchFamily="34" charset="0"/>
            </a:endParaRPr>
          </a:p>
          <a:p>
            <a:pPr marL="0" indent="0" algn="ctr">
              <a:buNone/>
            </a:pPr>
            <a:r>
              <a:rPr lang="en-US" dirty="0" smtClean="0">
                <a:latin typeface="Arial Rounded MT Bold" pitchFamily="34" charset="0"/>
              </a:rPr>
              <a:t>Raising awareness and promoting behavior change to prevent the spread of diseases such as HIV/AIDS, Malaria, and Tuberculosis</a:t>
            </a:r>
            <a:r>
              <a:rPr lang="en-US" dirty="0" smtClean="0"/>
              <a:t>.</a:t>
            </a:r>
            <a:endParaRPr lang="en-IN" dirty="0"/>
          </a:p>
        </p:txBody>
      </p:sp>
      <p:sp>
        <p:nvSpPr>
          <p:cNvPr id="4" name="Slide Number Placeholder 3"/>
          <p:cNvSpPr>
            <a:spLocks noGrp="1"/>
          </p:cNvSpPr>
          <p:nvPr>
            <p:ph type="sldNum" sz="quarter" idx="12"/>
          </p:nvPr>
        </p:nvSpPr>
        <p:spPr/>
        <p:txBody>
          <a:bodyPr/>
          <a:lstStyle/>
          <a:p>
            <a:fld id="{D018A5D0-D90D-4974-8ED5-EC59642B07DF}" type="slidenum">
              <a:rPr lang="en-IN" smtClean="0"/>
              <a:t>18</a:t>
            </a:fld>
            <a:endParaRPr lang="en-IN" dirty="0"/>
          </a:p>
        </p:txBody>
      </p:sp>
      <p:pic>
        <p:nvPicPr>
          <p:cNvPr id="174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9901" y="0"/>
            <a:ext cx="655200" cy="650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107004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ctrTitle"/>
          </p:nvPr>
        </p:nvSpPr>
        <p:spPr>
          <a:xfrm>
            <a:off x="754635" y="3789040"/>
            <a:ext cx="7772400" cy="674681"/>
          </a:xfrm>
        </p:spPr>
        <p:txBody>
          <a:bodyPr>
            <a:normAutofit fontScale="90000"/>
          </a:bodyPr>
          <a:lstStyle/>
          <a:p>
            <a:r>
              <a:rPr lang="en-US" dirty="0" smtClean="0">
                <a:latin typeface="Arial Rounded MT Bold" pitchFamily="34" charset="0"/>
              </a:rPr>
              <a:t>         3.SKILL     DEVELOPMENT</a:t>
            </a:r>
            <a:endParaRPr lang="en-IN" dirty="0">
              <a:latin typeface="Arial Rounded MT Bold" pitchFamily="34" charset="0"/>
            </a:endParaRPr>
          </a:p>
        </p:txBody>
      </p:sp>
      <p:sp>
        <p:nvSpPr>
          <p:cNvPr id="3" name="Subtitle 2"/>
          <p:cNvSpPr>
            <a:spLocks noGrp="1"/>
          </p:cNvSpPr>
          <p:nvPr>
            <p:ph type="subTitle" idx="1"/>
          </p:nvPr>
        </p:nvSpPr>
        <p:spPr/>
        <p:txBody>
          <a:bodyPr/>
          <a:lstStyle/>
          <a:p>
            <a:endParaRPr lang="en-IN" dirty="0"/>
          </a:p>
        </p:txBody>
      </p:sp>
      <p:sp>
        <p:nvSpPr>
          <p:cNvPr id="4" name="Slide Number Placeholder 3"/>
          <p:cNvSpPr>
            <a:spLocks noGrp="1"/>
          </p:cNvSpPr>
          <p:nvPr>
            <p:ph type="sldNum" sz="quarter" idx="12"/>
          </p:nvPr>
        </p:nvSpPr>
        <p:spPr/>
        <p:txBody>
          <a:bodyPr/>
          <a:lstStyle/>
          <a:p>
            <a:fld id="{D018A5D0-D90D-4974-8ED5-EC59642B07DF}" type="slidenum">
              <a:rPr lang="en-IN" smtClean="0"/>
              <a:t>19</a:t>
            </a:fld>
            <a:endParaRPr lang="en-IN" dirty="0"/>
          </a:p>
        </p:txBody>
      </p:sp>
      <p:pic>
        <p:nvPicPr>
          <p:cNvPr id="184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8298" y="30544"/>
            <a:ext cx="635156" cy="63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descr="C:\Users\BAFNA\AppData\Local\Microsoft\Windows\INetCache\IE\3D0I0HYP\eco-green-growth-1[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5576" y="819002"/>
            <a:ext cx="1562886" cy="1673894"/>
          </a:xfrm>
          <a:prstGeom prst="rect">
            <a:avLst/>
          </a:prstGeom>
          <a:noFill/>
          <a:ln>
            <a:solidFill>
              <a:srgbClr val="C0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45133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normAutofit/>
          </a:bodyPr>
          <a:lstStyle/>
          <a:p>
            <a:r>
              <a:rPr lang="en-US" sz="2800" dirty="0" smtClean="0"/>
              <a:t>Skill development</a:t>
            </a:r>
            <a:endParaRPr lang="en-IN" sz="2800" dirty="0"/>
          </a:p>
        </p:txBody>
      </p:sp>
      <p:sp>
        <p:nvSpPr>
          <p:cNvPr id="3" name="Content Placeholder 2"/>
          <p:cNvSpPr>
            <a:spLocks noGrp="1"/>
          </p:cNvSpPr>
          <p:nvPr>
            <p:ph idx="1"/>
          </p:nvPr>
        </p:nvSpPr>
        <p:spPr/>
        <p:txBody>
          <a:bodyPr/>
          <a:lstStyle/>
          <a:p>
            <a:r>
              <a:rPr lang="en-US" dirty="0" smtClean="0">
                <a:latin typeface="Bahnschrift SemiBold" pitchFamily="34" charset="0"/>
              </a:rPr>
              <a:t>3.1 Career Counseling:</a:t>
            </a:r>
          </a:p>
          <a:p>
            <a:endParaRPr lang="en-US" dirty="0">
              <a:latin typeface="Bahnschrift SemiBold" pitchFamily="34" charset="0"/>
            </a:endParaRPr>
          </a:p>
          <a:p>
            <a:pPr marL="0" indent="0" algn="ctr">
              <a:buNone/>
            </a:pPr>
            <a:r>
              <a:rPr lang="en-US" dirty="0" smtClean="0">
                <a:latin typeface="Bahnschrift SemiBold" pitchFamily="34" charset="0"/>
              </a:rPr>
              <a:t>  Providing guidance and support to individuals in making informed career choices and developing career plans.</a:t>
            </a:r>
            <a:endParaRPr lang="en-IN" dirty="0">
              <a:latin typeface="Bahnschrift SemiBold" pitchFamily="34" charset="0"/>
            </a:endParaRPr>
          </a:p>
        </p:txBody>
      </p:sp>
      <p:sp>
        <p:nvSpPr>
          <p:cNvPr id="5" name="Slide Number Placeholder 4"/>
          <p:cNvSpPr>
            <a:spLocks noGrp="1"/>
          </p:cNvSpPr>
          <p:nvPr>
            <p:ph type="sldNum" sz="quarter" idx="12"/>
          </p:nvPr>
        </p:nvSpPr>
        <p:spPr/>
        <p:txBody>
          <a:bodyPr/>
          <a:lstStyle/>
          <a:p>
            <a:fld id="{D018A5D0-D90D-4974-8ED5-EC59642B07DF}" type="slidenum">
              <a:rPr lang="en-IN" smtClean="0"/>
              <a:t>20</a:t>
            </a:fld>
            <a:endParaRPr lang="en-IN" dirty="0"/>
          </a:p>
        </p:txBody>
      </p:sp>
      <p:pic>
        <p:nvPicPr>
          <p:cNvPr id="194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8424" y="66769"/>
            <a:ext cx="580444" cy="57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4486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US" sz="2800" dirty="0">
                <a:solidFill>
                  <a:prstClr val="black"/>
                </a:solidFill>
              </a:rPr>
              <a:t>Skill development</a:t>
            </a:r>
            <a:endParaRPr lang="en-IN" dirty="0"/>
          </a:p>
        </p:txBody>
      </p:sp>
      <p:sp>
        <p:nvSpPr>
          <p:cNvPr id="3" name="Content Placeholder 2"/>
          <p:cNvSpPr>
            <a:spLocks noGrp="1"/>
          </p:cNvSpPr>
          <p:nvPr>
            <p:ph idx="1"/>
          </p:nvPr>
        </p:nvSpPr>
        <p:spPr/>
        <p:txBody>
          <a:bodyPr/>
          <a:lstStyle/>
          <a:p>
            <a:r>
              <a:rPr lang="en-US" dirty="0" smtClean="0">
                <a:latin typeface="Bahnschrift SemiBold" pitchFamily="34" charset="0"/>
              </a:rPr>
              <a:t>3.2 Job Skills Training:</a:t>
            </a:r>
          </a:p>
          <a:p>
            <a:endParaRPr lang="en-US" dirty="0">
              <a:latin typeface="Bahnschrift SemiBold" pitchFamily="34" charset="0"/>
            </a:endParaRPr>
          </a:p>
          <a:p>
            <a:pPr marL="0" indent="0" algn="ctr">
              <a:buNone/>
            </a:pPr>
            <a:r>
              <a:rPr lang="en-US" dirty="0" smtClean="0">
                <a:latin typeface="Bahnschrift SemiBold" pitchFamily="34" charset="0"/>
              </a:rPr>
              <a:t>      Offering training programs to develop job-specific skills and competencies</a:t>
            </a:r>
            <a:r>
              <a:rPr lang="en-US" dirty="0" smtClean="0">
                <a:latin typeface="Arial Rounded MT Bold" pitchFamily="34" charset="0"/>
              </a:rPr>
              <a:t>.</a:t>
            </a:r>
            <a:endParaRPr lang="en-IN" dirty="0">
              <a:latin typeface="Arial Rounded MT 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21</a:t>
            </a:fld>
            <a:endParaRPr lang="en-IN" dirty="0"/>
          </a:p>
        </p:txBody>
      </p:sp>
      <p:pic>
        <p:nvPicPr>
          <p:cNvPr id="204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19759" y="44184"/>
            <a:ext cx="725556"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443437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US" sz="2800" dirty="0">
                <a:solidFill>
                  <a:prstClr val="black"/>
                </a:solidFill>
              </a:rPr>
              <a:t>Skill development</a:t>
            </a:r>
            <a:endParaRPr lang="en-IN" dirty="0"/>
          </a:p>
        </p:txBody>
      </p:sp>
      <p:sp>
        <p:nvSpPr>
          <p:cNvPr id="3" name="Content Placeholder 2"/>
          <p:cNvSpPr>
            <a:spLocks noGrp="1"/>
          </p:cNvSpPr>
          <p:nvPr>
            <p:ph idx="1"/>
          </p:nvPr>
        </p:nvSpPr>
        <p:spPr/>
        <p:txBody>
          <a:bodyPr/>
          <a:lstStyle/>
          <a:p>
            <a:r>
              <a:rPr lang="en-US" dirty="0" smtClean="0">
                <a:latin typeface="Bahnschrift SemiBold" pitchFamily="34" charset="0"/>
              </a:rPr>
              <a:t>3.3 Entrepreneurship Development: </a:t>
            </a:r>
          </a:p>
          <a:p>
            <a:endParaRPr lang="en-US" dirty="0">
              <a:latin typeface="Bahnschrift SemiBold" pitchFamily="34" charset="0"/>
            </a:endParaRPr>
          </a:p>
          <a:p>
            <a:pPr marL="0" indent="0" algn="ctr">
              <a:buNone/>
            </a:pPr>
            <a:r>
              <a:rPr lang="en-US" dirty="0" smtClean="0">
                <a:latin typeface="Bahnschrift SemiBold" pitchFamily="34" charset="0"/>
              </a:rPr>
              <a:t>Supporting aspiring Entrepreneurs through Training, Mentoring, and Access to resources</a:t>
            </a:r>
            <a:r>
              <a:rPr lang="en-US" dirty="0" smtClean="0"/>
              <a:t>.</a:t>
            </a:r>
            <a:endParaRPr lang="en-IN" dirty="0"/>
          </a:p>
        </p:txBody>
      </p:sp>
      <p:sp>
        <p:nvSpPr>
          <p:cNvPr id="4" name="Slide Number Placeholder 3"/>
          <p:cNvSpPr>
            <a:spLocks noGrp="1"/>
          </p:cNvSpPr>
          <p:nvPr>
            <p:ph type="sldNum" sz="quarter" idx="12"/>
          </p:nvPr>
        </p:nvSpPr>
        <p:spPr/>
        <p:txBody>
          <a:bodyPr/>
          <a:lstStyle/>
          <a:p>
            <a:fld id="{D018A5D0-D90D-4974-8ED5-EC59642B07DF}" type="slidenum">
              <a:rPr lang="en-IN" smtClean="0"/>
              <a:t>22</a:t>
            </a:fld>
            <a:endParaRPr lang="en-IN" dirty="0"/>
          </a:p>
        </p:txBody>
      </p:sp>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0611" y="23725"/>
            <a:ext cx="665910" cy="660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112763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US" sz="2800" dirty="0">
                <a:solidFill>
                  <a:prstClr val="black"/>
                </a:solidFill>
              </a:rPr>
              <a:t>Skill development</a:t>
            </a:r>
            <a:endParaRPr lang="en-IN" dirty="0"/>
          </a:p>
        </p:txBody>
      </p:sp>
      <p:sp>
        <p:nvSpPr>
          <p:cNvPr id="3" name="Content Placeholder 2"/>
          <p:cNvSpPr>
            <a:spLocks noGrp="1"/>
          </p:cNvSpPr>
          <p:nvPr>
            <p:ph idx="1"/>
          </p:nvPr>
        </p:nvSpPr>
        <p:spPr/>
        <p:txBody>
          <a:bodyPr/>
          <a:lstStyle/>
          <a:p>
            <a:r>
              <a:rPr lang="en-US" dirty="0" smtClean="0">
                <a:latin typeface="Bahnschrift SemiBold" pitchFamily="34" charset="0"/>
              </a:rPr>
              <a:t> 3.4 Financial Literacy Workshops:</a:t>
            </a:r>
          </a:p>
          <a:p>
            <a:endParaRPr lang="en-US" dirty="0">
              <a:latin typeface="Bahnschrift SemiBold" pitchFamily="34" charset="0"/>
            </a:endParaRPr>
          </a:p>
          <a:p>
            <a:pPr marL="0" indent="0" algn="ctr">
              <a:buNone/>
            </a:pPr>
            <a:r>
              <a:rPr lang="en-US" dirty="0" smtClean="0">
                <a:latin typeface="Bahnschrift SemiBold" pitchFamily="34" charset="0"/>
              </a:rPr>
              <a:t> Educating individuals about financial management, budgeting, and savings.</a:t>
            </a:r>
            <a:endParaRPr lang="en-IN" dirty="0">
              <a:latin typeface="Bahnschrift Semi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23</a:t>
            </a:fld>
            <a:endParaRPr lang="en-IN" dirty="0"/>
          </a:p>
        </p:txBody>
      </p:sp>
      <p:pic>
        <p:nvPicPr>
          <p:cNvPr id="225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8880" y="30765"/>
            <a:ext cx="6530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885341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US" sz="2800" dirty="0">
                <a:solidFill>
                  <a:prstClr val="black"/>
                </a:solidFill>
              </a:rPr>
              <a:t>Skill development</a:t>
            </a:r>
            <a:endParaRPr lang="en-IN" dirty="0"/>
          </a:p>
        </p:txBody>
      </p:sp>
      <p:sp>
        <p:nvSpPr>
          <p:cNvPr id="3" name="Content Placeholder 2"/>
          <p:cNvSpPr>
            <a:spLocks noGrp="1"/>
          </p:cNvSpPr>
          <p:nvPr>
            <p:ph idx="1"/>
          </p:nvPr>
        </p:nvSpPr>
        <p:spPr/>
        <p:txBody>
          <a:bodyPr/>
          <a:lstStyle/>
          <a:p>
            <a:r>
              <a:rPr lang="en-US" dirty="0" smtClean="0">
                <a:latin typeface="Bahnschrift SemiBold" pitchFamily="34" charset="0"/>
              </a:rPr>
              <a:t>3.5 Technology Training:</a:t>
            </a:r>
          </a:p>
          <a:p>
            <a:endParaRPr lang="en-US" dirty="0">
              <a:latin typeface="Bahnschrift SemiBold" pitchFamily="34" charset="0"/>
            </a:endParaRPr>
          </a:p>
          <a:p>
            <a:pPr marL="0" indent="0" algn="ctr">
              <a:buNone/>
            </a:pPr>
            <a:r>
              <a:rPr lang="en-US" dirty="0" smtClean="0">
                <a:latin typeface="Bahnschrift SemiBold" pitchFamily="34" charset="0"/>
              </a:rPr>
              <a:t> Providing training in Digital skills, Coding, and other technology-related fields.</a:t>
            </a:r>
            <a:endParaRPr lang="en-IN" dirty="0">
              <a:latin typeface="Bahnschrift Semi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24</a:t>
            </a:fld>
            <a:endParaRPr lang="en-IN" dirty="0"/>
          </a:p>
        </p:txBody>
      </p:sp>
      <p:pic>
        <p:nvPicPr>
          <p:cNvPr id="2355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3541" y="9982"/>
            <a:ext cx="725556"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436194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US" sz="2800" dirty="0">
                <a:solidFill>
                  <a:prstClr val="black"/>
                </a:solidFill>
              </a:rPr>
              <a:t>Skill development</a:t>
            </a:r>
            <a:endParaRPr lang="en-IN" dirty="0"/>
          </a:p>
        </p:txBody>
      </p:sp>
      <p:sp>
        <p:nvSpPr>
          <p:cNvPr id="3" name="Content Placeholder 2"/>
          <p:cNvSpPr>
            <a:spLocks noGrp="1"/>
          </p:cNvSpPr>
          <p:nvPr>
            <p:ph idx="1"/>
          </p:nvPr>
        </p:nvSpPr>
        <p:spPr/>
        <p:txBody>
          <a:bodyPr/>
          <a:lstStyle/>
          <a:p>
            <a:r>
              <a:rPr lang="en-US" dirty="0" smtClean="0">
                <a:latin typeface="Bahnschrift SemiBold" pitchFamily="34" charset="0"/>
              </a:rPr>
              <a:t> 3.6 Soft Skills Development:</a:t>
            </a:r>
          </a:p>
          <a:p>
            <a:endParaRPr lang="en-US" dirty="0">
              <a:latin typeface="Bahnschrift SemiBold" pitchFamily="34" charset="0"/>
            </a:endParaRPr>
          </a:p>
          <a:p>
            <a:pPr marL="0" indent="0" algn="ctr">
              <a:buNone/>
            </a:pPr>
            <a:r>
              <a:rPr lang="en-US" dirty="0" smtClean="0">
                <a:latin typeface="Bahnschrift SemiBold" pitchFamily="34" charset="0"/>
              </a:rPr>
              <a:t> Offering workshops on communication, teamwork, problem-solving, and other soft skills essential for personal and professional growth.</a:t>
            </a:r>
            <a:endParaRPr lang="en-IN" dirty="0">
              <a:latin typeface="Bahnschrift Semi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25</a:t>
            </a:fld>
            <a:endParaRPr lang="en-IN" dirty="0"/>
          </a:p>
        </p:txBody>
      </p:sp>
      <p:pic>
        <p:nvPicPr>
          <p:cNvPr id="245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8444" y="41513"/>
            <a:ext cx="725556"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703372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lstStyle/>
          <a:p>
            <a:r>
              <a:rPr lang="en-US" sz="2800" dirty="0">
                <a:solidFill>
                  <a:prstClr val="black"/>
                </a:solidFill>
              </a:rPr>
              <a:t>Skill development</a:t>
            </a:r>
            <a:endParaRPr lang="en-IN" dirty="0"/>
          </a:p>
        </p:txBody>
      </p:sp>
      <p:sp>
        <p:nvSpPr>
          <p:cNvPr id="3" name="Content Placeholder 2"/>
          <p:cNvSpPr>
            <a:spLocks noGrp="1"/>
          </p:cNvSpPr>
          <p:nvPr>
            <p:ph idx="1"/>
          </p:nvPr>
        </p:nvSpPr>
        <p:spPr/>
        <p:txBody>
          <a:bodyPr/>
          <a:lstStyle/>
          <a:p>
            <a:r>
              <a:rPr lang="en-US" dirty="0" smtClean="0">
                <a:latin typeface="Bahnschrift SemiBold" pitchFamily="34" charset="0"/>
              </a:rPr>
              <a:t>3.7 Leadership and Management Training: </a:t>
            </a:r>
          </a:p>
          <a:p>
            <a:endParaRPr lang="en-US" dirty="0">
              <a:latin typeface="Bahnschrift SemiBold" pitchFamily="34" charset="0"/>
            </a:endParaRPr>
          </a:p>
          <a:p>
            <a:pPr marL="0" indent="0" algn="ctr">
              <a:buNone/>
            </a:pPr>
            <a:r>
              <a:rPr lang="en-US" dirty="0" smtClean="0">
                <a:latin typeface="Bahnschrift SemiBold" pitchFamily="34" charset="0"/>
              </a:rPr>
              <a:t>Developing leadership skills among individuals to empower them to take on leadership roles in their communities or workplaces.</a:t>
            </a:r>
            <a:endParaRPr lang="en-IN" dirty="0">
              <a:latin typeface="Bahnschrift SemiBold" pitchFamily="34" charset="0"/>
            </a:endParaRPr>
          </a:p>
        </p:txBody>
      </p:sp>
      <p:sp>
        <p:nvSpPr>
          <p:cNvPr id="4" name="Slide Number Placeholder 3"/>
          <p:cNvSpPr>
            <a:spLocks noGrp="1"/>
          </p:cNvSpPr>
          <p:nvPr>
            <p:ph type="sldNum" sz="quarter" idx="12"/>
          </p:nvPr>
        </p:nvSpPr>
        <p:spPr/>
        <p:txBody>
          <a:bodyPr/>
          <a:lstStyle/>
          <a:p>
            <a:fld id="{D018A5D0-D90D-4974-8ED5-EC59642B07DF}" type="slidenum">
              <a:rPr lang="en-IN" smtClean="0"/>
              <a:t>26</a:t>
            </a:fld>
            <a:endParaRPr lang="en-IN" dirty="0"/>
          </a:p>
        </p:txBody>
      </p:sp>
      <p:pic>
        <p:nvPicPr>
          <p:cNvPr id="2560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7426" y="-1"/>
            <a:ext cx="763050" cy="757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018051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p:txBody>
          <a:bodyPr>
            <a:normAutofit/>
          </a:bodyPr>
          <a:lstStyle/>
          <a:p>
            <a:r>
              <a:rPr lang="en-US" sz="2800" dirty="0"/>
              <a:t>C</a:t>
            </a:r>
            <a:r>
              <a:rPr lang="en-US" sz="2800" dirty="0" smtClean="0"/>
              <a:t>onclusion</a:t>
            </a:r>
            <a:endParaRPr lang="en-IN" sz="2800" dirty="0"/>
          </a:p>
        </p:txBody>
      </p:sp>
      <p:sp>
        <p:nvSpPr>
          <p:cNvPr id="3" name="Content Placeholder 2"/>
          <p:cNvSpPr>
            <a:spLocks noGrp="1"/>
          </p:cNvSpPr>
          <p:nvPr>
            <p:ph idx="1"/>
          </p:nvPr>
        </p:nvSpPr>
        <p:spPr>
          <a:xfrm>
            <a:off x="675223" y="1196752"/>
            <a:ext cx="7931224" cy="4525963"/>
          </a:xfrm>
        </p:spPr>
        <p:txBody>
          <a:bodyPr>
            <a:normAutofit/>
          </a:bodyPr>
          <a:lstStyle/>
          <a:p>
            <a:pPr marL="0" indent="0">
              <a:buNone/>
            </a:pPr>
            <a:r>
              <a:rPr lang="en-US" dirty="0"/>
              <a:t>B</a:t>
            </a:r>
            <a:r>
              <a:rPr lang="en-US" dirty="0" smtClean="0"/>
              <a:t>y engaging in these activities </a:t>
            </a:r>
            <a:r>
              <a:rPr lang="en-US" dirty="0" err="1" smtClean="0"/>
              <a:t>Bhavesh</a:t>
            </a:r>
            <a:r>
              <a:rPr lang="en-US" dirty="0" smtClean="0"/>
              <a:t> </a:t>
            </a:r>
            <a:r>
              <a:rPr lang="en-US" dirty="0" err="1" smtClean="0"/>
              <a:t>Bafna</a:t>
            </a:r>
            <a:r>
              <a:rPr lang="en-US" dirty="0" smtClean="0"/>
              <a:t> Welfare Foundation will contribute to the holistic development of society by addressing educational disparities, improving public health outcomes, and enhancing the skills and capabilities of individuals. These activities not only benefit individuals directly involved but also have a ripple effect on the overall well-being and progress of the community at large.</a:t>
            </a:r>
            <a:endParaRPr lang="en-IN" dirty="0"/>
          </a:p>
        </p:txBody>
      </p:sp>
      <p:sp>
        <p:nvSpPr>
          <p:cNvPr id="4" name="Slide Number Placeholder 3"/>
          <p:cNvSpPr>
            <a:spLocks noGrp="1"/>
          </p:cNvSpPr>
          <p:nvPr>
            <p:ph type="sldNum" sz="quarter" idx="12"/>
          </p:nvPr>
        </p:nvSpPr>
        <p:spPr/>
        <p:txBody>
          <a:bodyPr/>
          <a:lstStyle/>
          <a:p>
            <a:fld id="{D018A5D0-D90D-4974-8ED5-EC59642B07DF}" type="slidenum">
              <a:rPr lang="en-IN" smtClean="0"/>
              <a:t>27</a:t>
            </a:fld>
            <a:endParaRPr lang="en-IN" dirty="0"/>
          </a:p>
        </p:txBody>
      </p:sp>
      <p:pic>
        <p:nvPicPr>
          <p:cNvPr id="266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16416" y="0"/>
            <a:ext cx="714567" cy="709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29617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title"/>
          </p:nvPr>
        </p:nvSpPr>
        <p:spPr>
          <a:xfrm>
            <a:off x="1907704" y="4138333"/>
            <a:ext cx="8003232" cy="922114"/>
          </a:xfrm>
        </p:spPr>
        <p:txBody>
          <a:bodyPr>
            <a:normAutofit/>
          </a:bodyPr>
          <a:lstStyle/>
          <a:p>
            <a:pPr algn="l"/>
            <a:r>
              <a:rPr lang="en-IN" sz="1600" dirty="0" smtClean="0"/>
              <a:t>                                   www.bbwelfarefoundation.org</a:t>
            </a:r>
            <a:br>
              <a:rPr lang="en-IN" sz="1600" dirty="0" smtClean="0"/>
            </a:br>
            <a:r>
              <a:rPr lang="en-IN" sz="1600" dirty="0" smtClean="0"/>
              <a:t>                                   </a:t>
            </a:r>
            <a:r>
              <a:rPr lang="en-IN" sz="1600" dirty="0" err="1" smtClean="0"/>
              <a:t>bbwelfarefoundation</a:t>
            </a:r>
            <a:r>
              <a:rPr lang="en-IN" sz="1600" dirty="0"/>
              <a:t>_</a:t>
            </a:r>
            <a:r>
              <a:rPr lang="en-IN" sz="1600" dirty="0" smtClean="0"/>
              <a:t/>
            </a:r>
            <a:br>
              <a:rPr lang="en-IN" sz="1600" dirty="0" smtClean="0"/>
            </a:br>
            <a:endParaRPr lang="en-IN" sz="1600" dirty="0"/>
          </a:p>
        </p:txBody>
      </p:sp>
      <p:sp>
        <p:nvSpPr>
          <p:cNvPr id="3" name="Content Placeholder 2"/>
          <p:cNvSpPr>
            <a:spLocks noGrp="1"/>
          </p:cNvSpPr>
          <p:nvPr>
            <p:ph idx="1"/>
          </p:nvPr>
        </p:nvSpPr>
        <p:spPr>
          <a:xfrm>
            <a:off x="2699792" y="109812"/>
            <a:ext cx="4283968" cy="3528392"/>
          </a:xfrm>
        </p:spPr>
        <p:txBody>
          <a:bodyPr>
            <a:normAutofit fontScale="25000" lnSpcReduction="20000"/>
          </a:bodyPr>
          <a:lstStyle/>
          <a:p>
            <a:pPr marL="0" lvl="0" indent="0" algn="ctr">
              <a:buNone/>
            </a:pPr>
            <a:endParaRPr lang="en-IN" sz="2800" dirty="0" smtClean="0"/>
          </a:p>
          <a:p>
            <a:pPr marL="0" lvl="0" indent="0" algn="ctr">
              <a:buNone/>
            </a:pPr>
            <a:endParaRPr lang="en-IN" sz="4400" dirty="0"/>
          </a:p>
          <a:p>
            <a:pPr marL="0" lvl="0" indent="0" algn="ctr">
              <a:buNone/>
            </a:pPr>
            <a:r>
              <a:rPr lang="en-IN" sz="4400" u="sng" dirty="0" smtClean="0"/>
              <a:t>REGISTERED </a:t>
            </a:r>
            <a:r>
              <a:rPr lang="en-IN" sz="4400" u="sng" dirty="0"/>
              <a:t>Under </a:t>
            </a:r>
            <a:endParaRPr lang="en-IN" sz="4400" u="sng" dirty="0" smtClean="0"/>
          </a:p>
          <a:p>
            <a:pPr marL="0" lvl="0" indent="0" algn="ctr">
              <a:buNone/>
            </a:pPr>
            <a:endParaRPr lang="en-IN" sz="2800" u="sng" dirty="0"/>
          </a:p>
          <a:p>
            <a:pPr marL="0" lvl="0" indent="0">
              <a:buNone/>
            </a:pPr>
            <a:r>
              <a:rPr lang="en-IN" sz="5600" b="1" dirty="0" smtClean="0"/>
              <a:t>-CNI- </a:t>
            </a:r>
            <a:r>
              <a:rPr lang="en-IN" sz="5600" b="1" dirty="0"/>
              <a:t>U88900MH2023NPL410358 </a:t>
            </a:r>
          </a:p>
          <a:p>
            <a:pPr marL="0" lvl="0" indent="0">
              <a:buNone/>
            </a:pPr>
            <a:r>
              <a:rPr lang="en-IN" sz="5600" b="1" dirty="0" smtClean="0"/>
              <a:t>-PAN- AALCB9284D</a:t>
            </a:r>
          </a:p>
          <a:p>
            <a:pPr marL="0" lvl="0" indent="0">
              <a:buNone/>
            </a:pPr>
            <a:r>
              <a:rPr lang="en-IN" sz="5600" b="1" dirty="0" smtClean="0"/>
              <a:t>-ISO </a:t>
            </a:r>
            <a:r>
              <a:rPr lang="en-IN" sz="5600" b="1" dirty="0"/>
              <a:t>CERTIFIED- 305023111012Q </a:t>
            </a:r>
          </a:p>
          <a:p>
            <a:pPr marL="0" lvl="0" indent="0">
              <a:buNone/>
            </a:pPr>
            <a:r>
              <a:rPr lang="en-IN" sz="5600" b="1" dirty="0" smtClean="0"/>
              <a:t>-UDYAM </a:t>
            </a:r>
            <a:r>
              <a:rPr lang="en-IN" sz="5600" b="1" dirty="0"/>
              <a:t>REGISTRATION </a:t>
            </a:r>
            <a:r>
              <a:rPr lang="en-IN" sz="5600" b="1" dirty="0" smtClean="0"/>
              <a:t>NUMBER UDYAM-  MH-17-0120371 </a:t>
            </a:r>
            <a:endParaRPr lang="en-IN" sz="5600" b="1" dirty="0"/>
          </a:p>
          <a:p>
            <a:pPr marL="0" lvl="0" indent="0">
              <a:buNone/>
            </a:pPr>
            <a:r>
              <a:rPr lang="en-IN" sz="5600" b="1" dirty="0" smtClean="0"/>
              <a:t>-Unique </a:t>
            </a:r>
            <a:r>
              <a:rPr lang="en-IN" sz="5600" b="1" dirty="0"/>
              <a:t>ID of Vo/Ngo- </a:t>
            </a:r>
            <a:r>
              <a:rPr lang="en-IN" sz="5600" b="1" dirty="0" smtClean="0"/>
              <a:t>MH/2023/0363508 </a:t>
            </a:r>
            <a:endParaRPr lang="en-IN" sz="5600" b="1" dirty="0"/>
          </a:p>
          <a:p>
            <a:pPr marL="0" lvl="0" indent="0">
              <a:buNone/>
            </a:pPr>
            <a:r>
              <a:rPr lang="en-IN" sz="5600" b="1" dirty="0" smtClean="0"/>
              <a:t>- E- </a:t>
            </a:r>
            <a:r>
              <a:rPr lang="en-IN" sz="5600" b="1" dirty="0" err="1" smtClean="0"/>
              <a:t>Anudaan</a:t>
            </a:r>
            <a:r>
              <a:rPr lang="en-IN" sz="5600" b="1" dirty="0" smtClean="0"/>
              <a:t>- MH/00033980 </a:t>
            </a:r>
            <a:endParaRPr lang="en-IN" sz="5600" b="1" dirty="0"/>
          </a:p>
          <a:p>
            <a:pPr marL="0" lvl="0" indent="0">
              <a:buNone/>
            </a:pPr>
            <a:r>
              <a:rPr lang="en-IN" sz="5600" b="1" dirty="0" smtClean="0"/>
              <a:t>-Register </a:t>
            </a:r>
            <a:r>
              <a:rPr lang="en-IN" sz="5600" b="1" dirty="0"/>
              <a:t>under 12A- AALCB9284DE20231 </a:t>
            </a:r>
          </a:p>
          <a:p>
            <a:pPr marL="0" lvl="0" indent="0">
              <a:buNone/>
            </a:pPr>
            <a:r>
              <a:rPr lang="en-IN" sz="5600" b="1" dirty="0" smtClean="0"/>
              <a:t>-Register </a:t>
            </a:r>
            <a:r>
              <a:rPr lang="en-IN" sz="5600" b="1" dirty="0"/>
              <a:t>under 80G- AALCB9284DF20231</a:t>
            </a:r>
          </a:p>
          <a:p>
            <a:pPr marL="0" lvl="0" indent="0" algn="ctr">
              <a:buNone/>
            </a:pPr>
            <a:endParaRPr lang="en-IN" sz="6400" b="1" dirty="0">
              <a:solidFill>
                <a:prstClr val="black">
                  <a:tint val="75000"/>
                </a:prstClr>
              </a:solidFill>
            </a:endParaRPr>
          </a:p>
          <a:p>
            <a:endParaRPr lang="en-IN" dirty="0"/>
          </a:p>
        </p:txBody>
      </p:sp>
      <p:sp>
        <p:nvSpPr>
          <p:cNvPr id="14" name="Slide Number Placeholder 13"/>
          <p:cNvSpPr>
            <a:spLocks noGrp="1"/>
          </p:cNvSpPr>
          <p:nvPr>
            <p:ph type="sldNum" sz="quarter" idx="12"/>
          </p:nvPr>
        </p:nvSpPr>
        <p:spPr/>
        <p:txBody>
          <a:bodyPr/>
          <a:lstStyle/>
          <a:p>
            <a:fld id="{D018A5D0-D90D-4974-8ED5-EC59642B07DF}" type="slidenum">
              <a:rPr lang="en-IN" smtClean="0"/>
              <a:t>28</a:t>
            </a:fld>
            <a:endParaRPr lang="en-IN"/>
          </a:p>
        </p:txBody>
      </p:sp>
      <p:sp>
        <p:nvSpPr>
          <p:cNvPr id="8" name="TextBox 7"/>
          <p:cNvSpPr txBox="1"/>
          <p:nvPr/>
        </p:nvSpPr>
        <p:spPr>
          <a:xfrm>
            <a:off x="354086" y="5085184"/>
            <a:ext cx="8086929" cy="1138773"/>
          </a:xfrm>
          <a:prstGeom prst="rect">
            <a:avLst/>
          </a:prstGeom>
          <a:noFill/>
        </p:spPr>
        <p:txBody>
          <a:bodyPr wrap="square" rtlCol="0">
            <a:spAutoFit/>
          </a:bodyPr>
          <a:lstStyle/>
          <a:p>
            <a:pPr algn="ctr"/>
            <a:r>
              <a:rPr lang="en-US" sz="1600" dirty="0"/>
              <a:t> </a:t>
            </a:r>
            <a:r>
              <a:rPr lang="en-US" sz="1600" dirty="0" smtClean="0"/>
              <a:t>Address- Building no. 5, A wing, 304, RAM KRISHNA GARDEN, </a:t>
            </a:r>
            <a:r>
              <a:rPr lang="en-US" sz="1600" dirty="0" err="1" smtClean="0"/>
              <a:t>Tembode</a:t>
            </a:r>
            <a:r>
              <a:rPr lang="en-US" sz="1600" dirty="0" smtClean="0"/>
              <a:t> road, </a:t>
            </a:r>
            <a:r>
              <a:rPr lang="en-US" sz="1600" dirty="0" err="1" smtClean="0"/>
              <a:t>Palghar</a:t>
            </a:r>
            <a:r>
              <a:rPr lang="en-US" sz="1600" dirty="0" smtClean="0"/>
              <a:t> west, 401404 </a:t>
            </a:r>
          </a:p>
          <a:p>
            <a:pPr algn="ctr"/>
            <a:r>
              <a:rPr lang="en-US" dirty="0" smtClean="0"/>
              <a:t>contact - +91 9284910549 / +91 8087168892</a:t>
            </a:r>
          </a:p>
          <a:p>
            <a:endParaRPr lang="en-IN" dirty="0"/>
          </a:p>
        </p:txBody>
      </p:sp>
      <p:sp>
        <p:nvSpPr>
          <p:cNvPr id="11" name="TextBox 10"/>
          <p:cNvSpPr txBox="1"/>
          <p:nvPr/>
        </p:nvSpPr>
        <p:spPr>
          <a:xfrm>
            <a:off x="354088" y="2168027"/>
            <a:ext cx="2664815" cy="338554"/>
          </a:xfrm>
          <a:prstGeom prst="rect">
            <a:avLst/>
          </a:prstGeom>
          <a:noFill/>
        </p:spPr>
        <p:txBody>
          <a:bodyPr wrap="square" rtlCol="0">
            <a:spAutoFit/>
          </a:bodyPr>
          <a:lstStyle/>
          <a:p>
            <a:r>
              <a:rPr lang="en-US" sz="1600" dirty="0" smtClean="0"/>
              <a:t>  </a:t>
            </a:r>
            <a:endParaRPr lang="en-IN" sz="1600" dirty="0"/>
          </a:p>
        </p:txBody>
      </p:sp>
      <p:pic>
        <p:nvPicPr>
          <p:cNvPr id="1029" name="Picture 5" descr="C:\Users\BAFNA\AppData\Local\Microsoft\Windows\INetCache\IE\3D0I0HYP\Instagram_logo_2016.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2199" y="4570499"/>
            <a:ext cx="198022" cy="1980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BAFNA\AppData\Local\Microsoft\Windows\INetCache\IE\2M0AKGH9\www-1632431_960_72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86058" y="4293096"/>
            <a:ext cx="289798" cy="28196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932423" y="3008267"/>
            <a:ext cx="7416824" cy="1631216"/>
          </a:xfrm>
          <a:prstGeom prst="rect">
            <a:avLst/>
          </a:prstGeom>
          <a:noFill/>
        </p:spPr>
        <p:txBody>
          <a:bodyPr wrap="square" rtlCol="0">
            <a:spAutoFit/>
          </a:bodyPr>
          <a:lstStyle/>
          <a:p>
            <a:r>
              <a:rPr lang="en-US" sz="1600" dirty="0" smtClean="0"/>
              <a:t> Mail us at-                                                       For other support mail us at-</a:t>
            </a:r>
          </a:p>
          <a:p>
            <a:r>
              <a:rPr lang="en-US" sz="1600" dirty="0" smtClean="0"/>
              <a:t> Bhavesh@bbwelfarefoundation.org          Aishnaa@bbwelfarefoundation.org</a:t>
            </a:r>
          </a:p>
          <a:p>
            <a:r>
              <a:rPr lang="en-US" sz="1600" dirty="0" smtClean="0"/>
              <a:t>Service@bbwelfarefoundation.org              Fanil@bbwelfarefoundation.org</a:t>
            </a:r>
          </a:p>
          <a:p>
            <a:r>
              <a:rPr lang="en-US" sz="1600" dirty="0" smtClean="0"/>
              <a:t>Donation@bbwelfarefoundation.org                                                                </a:t>
            </a:r>
          </a:p>
          <a:p>
            <a:endParaRPr lang="en-US" dirty="0"/>
          </a:p>
          <a:p>
            <a:r>
              <a:rPr lang="en-US" dirty="0" smtClean="0"/>
              <a:t> </a:t>
            </a:r>
            <a:endParaRPr lang="en-IN" dirty="0"/>
          </a:p>
        </p:txBody>
      </p:sp>
      <p:pic>
        <p:nvPicPr>
          <p:cNvPr id="10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34795" y="0"/>
            <a:ext cx="725556"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935421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1000"/>
                                        <p:tgtEl>
                                          <p:spTgt spid="3">
                                            <p:txEl>
                                              <p:pRg st="11" end="11"/>
                                            </p:txEl>
                                          </p:spTgt>
                                        </p:tgtEl>
                                      </p:cBhvr>
                                    </p:animEffect>
                                    <p:anim calcmode="lin" valueType="num">
                                      <p:cBhvr>
                                        <p:cTn id="6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6281" y="-1899592"/>
            <a:ext cx="6389108" cy="9793088"/>
          </a:xfrm>
          <a:prstGeom prst="rect">
            <a:avLst/>
          </a:prstGeom>
          <a:ln>
            <a:noFill/>
          </a:ln>
          <a:effectLst>
            <a:softEdge rad="112500"/>
          </a:effectLst>
        </p:spPr>
      </p:pic>
      <p:sp>
        <p:nvSpPr>
          <p:cNvPr id="2" name="Title 1"/>
          <p:cNvSpPr>
            <a:spLocks noGrp="1"/>
          </p:cNvSpPr>
          <p:nvPr>
            <p:ph type="ctrTitle"/>
          </p:nvPr>
        </p:nvSpPr>
        <p:spPr/>
        <p:txBody>
          <a:bodyPr>
            <a:normAutofit/>
          </a:bodyPr>
          <a:lstStyle/>
          <a:p>
            <a:r>
              <a:rPr lang="en-US" sz="7200" dirty="0" smtClean="0"/>
              <a:t>THANK YOU!!!</a:t>
            </a:r>
            <a:endParaRPr lang="en-IN" sz="7200" dirty="0"/>
          </a:p>
        </p:txBody>
      </p:sp>
      <p:sp>
        <p:nvSpPr>
          <p:cNvPr id="3" name="Subtitle 2"/>
          <p:cNvSpPr>
            <a:spLocks noGrp="1"/>
          </p:cNvSpPr>
          <p:nvPr>
            <p:ph type="subTitle" idx="1"/>
          </p:nvPr>
        </p:nvSpPr>
        <p:spPr/>
        <p:txBody>
          <a:bodyPr/>
          <a:lstStyle/>
          <a:p>
            <a:r>
              <a:rPr lang="hi-IN" sz="2000" dirty="0" smtClean="0">
                <a:solidFill>
                  <a:srgbClr val="D96709"/>
                </a:solidFill>
              </a:rPr>
              <a:t>सर्वजन हिताय, सर्वजन सुखाय!!</a:t>
            </a:r>
          </a:p>
          <a:p>
            <a:endParaRPr lang="en-IN" dirty="0"/>
          </a:p>
        </p:txBody>
      </p:sp>
      <p:sp>
        <p:nvSpPr>
          <p:cNvPr id="4" name="Slide Number Placeholder 3"/>
          <p:cNvSpPr>
            <a:spLocks noGrp="1"/>
          </p:cNvSpPr>
          <p:nvPr>
            <p:ph type="sldNum" sz="quarter" idx="12"/>
          </p:nvPr>
        </p:nvSpPr>
        <p:spPr/>
        <p:txBody>
          <a:bodyPr/>
          <a:lstStyle/>
          <a:p>
            <a:fld id="{D018A5D0-D90D-4974-8ED5-EC59642B07DF}" type="slidenum">
              <a:rPr lang="en-IN" smtClean="0"/>
              <a:t>29</a:t>
            </a:fld>
            <a:endParaRPr lang="en-IN" dirty="0"/>
          </a:p>
        </p:txBody>
      </p:sp>
      <p:pic>
        <p:nvPicPr>
          <p:cNvPr id="276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6073" y="100477"/>
            <a:ext cx="725556"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4166532"/>
      </p:ext>
    </p:extLst>
  </p:cSld>
  <p:clrMapOvr>
    <a:masterClrMapping/>
  </p:clrMapOvr>
  <mc:AlternateContent xmlns:mc="http://schemas.openxmlformats.org/markup-compatibility/2006">
    <mc:Choice xmlns:p14="http://schemas.microsoft.com/office/powerpoint/2010/main" Requires="p14">
      <p:transition spd="slow" p14:dur="3400" advClick="0">
        <p14:reveal/>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2"/>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275</TotalTime>
  <Words>701</Words>
  <Application>Microsoft Office PowerPoint</Application>
  <PresentationFormat>On-screen Show (4:3)</PresentationFormat>
  <Paragraphs>149</Paragraphs>
  <Slides>29</Slides>
  <Notes>2</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NewsPrint</vt:lpstr>
      <vt:lpstr>   </vt:lpstr>
      <vt:lpstr>In the field of Education, Health, and Skills Development, there are a wide range of activities that can positively impact society. Here is a sample list of various activities in each of these areas which Bhavesh Bafna Welfare Foundation propose to undertake.</vt:lpstr>
      <vt:lpstr>     </vt:lpstr>
      <vt:lpstr>Education</vt:lpstr>
      <vt:lpstr>Education</vt:lpstr>
      <vt:lpstr>Education</vt:lpstr>
      <vt:lpstr>Education</vt:lpstr>
      <vt:lpstr>Education</vt:lpstr>
      <vt:lpstr>Education</vt:lpstr>
      <vt:lpstr>Education</vt:lpstr>
      <vt:lpstr>2.HEALTH</vt:lpstr>
      <vt:lpstr>Health</vt:lpstr>
      <vt:lpstr>Health</vt:lpstr>
      <vt:lpstr>Health</vt:lpstr>
      <vt:lpstr>Health</vt:lpstr>
      <vt:lpstr>Health</vt:lpstr>
      <vt:lpstr>Health</vt:lpstr>
      <vt:lpstr>Health</vt:lpstr>
      <vt:lpstr>         3.SKILL     DEVELOPMENT</vt:lpstr>
      <vt:lpstr>Skill development</vt:lpstr>
      <vt:lpstr>Skill development</vt:lpstr>
      <vt:lpstr>Skill development</vt:lpstr>
      <vt:lpstr>Skill development</vt:lpstr>
      <vt:lpstr>Skill development</vt:lpstr>
      <vt:lpstr>Skill development</vt:lpstr>
      <vt:lpstr>Skill development</vt:lpstr>
      <vt:lpstr>Conclusion</vt:lpstr>
      <vt:lpstr>                                   www.bbwelfarefoundation.org                                    bbwelfarefoundation_ </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BHAVESH BAFNA  WELFARE FOUNDATION</dc:title>
  <dc:creator>BAFNA</dc:creator>
  <cp:lastModifiedBy>BAFNA</cp:lastModifiedBy>
  <cp:revision>29</cp:revision>
  <dcterms:created xsi:type="dcterms:W3CDTF">2024-04-20T05:33:53Z</dcterms:created>
  <dcterms:modified xsi:type="dcterms:W3CDTF">2024-04-24T05:59:45Z</dcterms:modified>
</cp:coreProperties>
</file>